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57"/>
  </p:notesMasterIdLst>
  <p:handoutMasterIdLst>
    <p:handoutMasterId r:id="rId58"/>
  </p:handoutMasterIdLst>
  <p:sldIdLst>
    <p:sldId id="257" r:id="rId2"/>
    <p:sldId id="258" r:id="rId3"/>
    <p:sldId id="259" r:id="rId4"/>
    <p:sldId id="260" r:id="rId5"/>
    <p:sldId id="261" r:id="rId6"/>
    <p:sldId id="262" r:id="rId7"/>
    <p:sldId id="263" r:id="rId8"/>
    <p:sldId id="264" r:id="rId9"/>
    <p:sldId id="265" r:id="rId10"/>
    <p:sldId id="266" r:id="rId11"/>
    <p:sldId id="267" r:id="rId12"/>
    <p:sldId id="268" r:id="rId13"/>
    <p:sldId id="269" r:id="rId14"/>
    <p:sldId id="270" r:id="rId15"/>
    <p:sldId id="303" r:id="rId16"/>
    <p:sldId id="271" r:id="rId17"/>
    <p:sldId id="272" r:id="rId18"/>
    <p:sldId id="273" r:id="rId19"/>
    <p:sldId id="275" r:id="rId20"/>
    <p:sldId id="276" r:id="rId21"/>
    <p:sldId id="277" r:id="rId22"/>
    <p:sldId id="278" r:id="rId23"/>
    <p:sldId id="279" r:id="rId24"/>
    <p:sldId id="280" r:id="rId25"/>
    <p:sldId id="281" r:id="rId26"/>
    <p:sldId id="282" r:id="rId27"/>
    <p:sldId id="283" r:id="rId28"/>
    <p:sldId id="284" r:id="rId29"/>
    <p:sldId id="285" r:id="rId30"/>
    <p:sldId id="286" r:id="rId31"/>
    <p:sldId id="287" r:id="rId32"/>
    <p:sldId id="288" r:id="rId33"/>
    <p:sldId id="304" r:id="rId34"/>
    <p:sldId id="305" r:id="rId35"/>
    <p:sldId id="306" r:id="rId36"/>
    <p:sldId id="309" r:id="rId37"/>
    <p:sldId id="307" r:id="rId38"/>
    <p:sldId id="308" r:id="rId39"/>
    <p:sldId id="312" r:id="rId40"/>
    <p:sldId id="310" r:id="rId41"/>
    <p:sldId id="311" r:id="rId42"/>
    <p:sldId id="289" r:id="rId43"/>
    <p:sldId id="290" r:id="rId44"/>
    <p:sldId id="291" r:id="rId45"/>
    <p:sldId id="292" r:id="rId46"/>
    <p:sldId id="293" r:id="rId47"/>
    <p:sldId id="294" r:id="rId48"/>
    <p:sldId id="295" r:id="rId49"/>
    <p:sldId id="296" r:id="rId50"/>
    <p:sldId id="297" r:id="rId51"/>
    <p:sldId id="298" r:id="rId52"/>
    <p:sldId id="300" r:id="rId53"/>
    <p:sldId id="301" r:id="rId54"/>
    <p:sldId id="302" r:id="rId55"/>
    <p:sldId id="299" r:id="rId56"/>
  </p:sldIdLst>
  <p:sldSz cx="12192000" cy="6858000"/>
  <p:notesSz cx="6797675" cy="9926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p:scale>
          <a:sx n="110" d="100"/>
          <a:sy n="110" d="100"/>
        </p:scale>
        <p:origin x="76" y="7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handoutMaster" Target="handoutMasters/handoutMaster1.xml"/><Relationship Id="rId5" Type="http://schemas.openxmlformats.org/officeDocument/2006/relationships/slide" Target="slides/slide4.xml"/><Relationship Id="rId61" Type="http://schemas.openxmlformats.org/officeDocument/2006/relationships/theme" Target="theme/theme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notesMaster" Target="notesMasters/notesMaster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sz="quarter" idx="1"/>
          </p:nvPr>
        </p:nvSpPr>
        <p:spPr>
          <a:xfrm>
            <a:off x="3850443" y="0"/>
            <a:ext cx="2945659" cy="498056"/>
          </a:xfrm>
          <a:prstGeom prst="rect">
            <a:avLst/>
          </a:prstGeom>
        </p:spPr>
        <p:txBody>
          <a:bodyPr vert="horz" lIns="91440" tIns="45720" rIns="91440" bIns="45720" rtlCol="0"/>
          <a:lstStyle>
            <a:lvl1pPr algn="r">
              <a:defRPr sz="1200"/>
            </a:lvl1pPr>
          </a:lstStyle>
          <a:p>
            <a:fld id="{E9A24967-76C6-431A-955D-BA6C49207C78}" type="datetimeFigureOut">
              <a:rPr lang="en-AU" smtClean="0"/>
              <a:t>1/11/2022</a:t>
            </a:fld>
            <a:endParaRPr lang="en-AU"/>
          </a:p>
        </p:txBody>
      </p:sp>
      <p:sp>
        <p:nvSpPr>
          <p:cNvPr id="4" name="Footer Placeholder 3"/>
          <p:cNvSpPr>
            <a:spLocks noGrp="1"/>
          </p:cNvSpPr>
          <p:nvPr>
            <p:ph type="ftr" sz="quarter" idx="2"/>
          </p:nvPr>
        </p:nvSpPr>
        <p:spPr>
          <a:xfrm>
            <a:off x="0" y="9428584"/>
            <a:ext cx="2945659" cy="498055"/>
          </a:xfrm>
          <a:prstGeom prst="rect">
            <a:avLst/>
          </a:prstGeom>
        </p:spPr>
        <p:txBody>
          <a:bodyPr vert="horz" lIns="91440" tIns="45720" rIns="91440" bIns="45720" rtlCol="0" anchor="b"/>
          <a:lstStyle>
            <a:lvl1pPr algn="l">
              <a:defRPr sz="1200"/>
            </a:lvl1pPr>
          </a:lstStyle>
          <a:p>
            <a:endParaRPr lang="en-AU"/>
          </a:p>
        </p:txBody>
      </p:sp>
      <p:sp>
        <p:nvSpPr>
          <p:cNvPr id="5" name="Slide Number Placeholder 4"/>
          <p:cNvSpPr>
            <a:spLocks noGrp="1"/>
          </p:cNvSpPr>
          <p:nvPr>
            <p:ph type="sldNum" sz="quarter" idx="3"/>
          </p:nvPr>
        </p:nvSpPr>
        <p:spPr>
          <a:xfrm>
            <a:off x="3850443" y="9428584"/>
            <a:ext cx="2945659" cy="498055"/>
          </a:xfrm>
          <a:prstGeom prst="rect">
            <a:avLst/>
          </a:prstGeom>
        </p:spPr>
        <p:txBody>
          <a:bodyPr vert="horz" lIns="91440" tIns="45720" rIns="91440" bIns="45720" rtlCol="0" anchor="b"/>
          <a:lstStyle>
            <a:lvl1pPr algn="r">
              <a:defRPr sz="1200"/>
            </a:lvl1pPr>
          </a:lstStyle>
          <a:p>
            <a:fld id="{1ED75D6D-62B8-4C9F-BCC0-CC7549CD9714}" type="slidenum">
              <a:rPr lang="en-AU" smtClean="0"/>
              <a:t>‹#›</a:t>
            </a:fld>
            <a:endParaRPr lang="en-AU"/>
          </a:p>
        </p:txBody>
      </p:sp>
    </p:spTree>
    <p:extLst>
      <p:ext uri="{BB962C8B-B14F-4D97-AF65-F5344CB8AC3E}">
        <p14:creationId xmlns:p14="http://schemas.microsoft.com/office/powerpoint/2010/main" val="235992425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32461AD9-065D-4743-BF1E-6D0A19901399}" type="datetimeFigureOut">
              <a:rPr lang="en-AU" smtClean="0"/>
              <a:t>1/11/2022</a:t>
            </a:fld>
            <a:endParaRPr lang="en-AU"/>
          </a:p>
        </p:txBody>
      </p:sp>
      <p:sp>
        <p:nvSpPr>
          <p:cNvPr id="4" name="Slide Image Placeholder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2B975409-8583-4E5A-A14C-E2DA7D7FC0D5}" type="slidenum">
              <a:rPr lang="en-AU" smtClean="0"/>
              <a:t>‹#›</a:t>
            </a:fld>
            <a:endParaRPr lang="en-AU"/>
          </a:p>
        </p:txBody>
      </p:sp>
    </p:spTree>
    <p:extLst>
      <p:ext uri="{BB962C8B-B14F-4D97-AF65-F5344CB8AC3E}">
        <p14:creationId xmlns:p14="http://schemas.microsoft.com/office/powerpoint/2010/main" val="33807332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6990977-C60E-47FE-A0E2-1306D6430F31}"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03636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A9FB082-5E65-460B-B8F2-78A0F502BCC5}"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031252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A9FB082-5E65-460B-B8F2-78A0F502BCC5}"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482243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A9FB082-5E65-460B-B8F2-78A0F502BCC5}"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1166861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6" name="Group 5"/>
          <p:cNvGrpSpPr/>
          <p:nvPr userDrawn="1"/>
        </p:nvGrpSpPr>
        <p:grpSpPr>
          <a:xfrm>
            <a:off x="-2117" y="0"/>
            <a:ext cx="12194117" cy="6860798"/>
            <a:chOff x="-1588" y="0"/>
            <a:chExt cx="9145588" cy="6860798"/>
          </a:xfrm>
        </p:grpSpPr>
        <p:sp>
          <p:nvSpPr>
            <p:cNvPr id="9" name="Rectangle 8"/>
            <p:cNvSpPr/>
            <p:nvPr/>
          </p:nvSpPr>
          <p:spPr>
            <a:xfrm>
              <a:off x="0" y="0"/>
              <a:ext cx="9118832" cy="6858000"/>
            </a:xfrm>
            <a:prstGeom prst="rect">
              <a:avLst/>
            </a:prstGeom>
            <a:blipFill>
              <a:blip r:embed="rId2" cstate="email">
                <a:duotone>
                  <a:schemeClr val="dk2">
                    <a:shade val="69000"/>
                    <a:hueMod val="91000"/>
                    <a:satMod val="164000"/>
                    <a:lumMod val="74000"/>
                  </a:schemeClr>
                  <a:schemeClr val="dk2">
                    <a:hueMod val="124000"/>
                    <a:satMod val="140000"/>
                    <a:lumMod val="142000"/>
                  </a:schemeClr>
                </a:duotone>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Oval 9"/>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2" name="Oval 11"/>
            <p:cNvSpPr/>
            <p:nvPr/>
          </p:nvSpPr>
          <p:spPr>
            <a:xfrm>
              <a:off x="629943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Oval 12"/>
            <p:cNvSpPr/>
            <p:nvPr/>
          </p:nvSpPr>
          <p:spPr>
            <a:xfrm>
              <a:off x="5689832" y="0"/>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Oval 13"/>
            <p:cNvSpPr/>
            <p:nvPr/>
          </p:nvSpPr>
          <p:spPr>
            <a:xfrm>
              <a:off x="6299432" y="5870198"/>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1588"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Freeform 5"/>
            <p:cNvSpPr>
              <a:spLocks noEditPoints="1"/>
            </p:cNvSpPr>
            <p:nvPr/>
          </p:nvSpPr>
          <p:spPr bwMode="gray">
            <a:xfrm>
              <a:off x="0" y="0"/>
              <a:ext cx="9144000" cy="6858000"/>
            </a:xfrm>
            <a:custGeom>
              <a:avLst/>
              <a:gdLst/>
              <a:ahLst/>
              <a:cxnLst/>
              <a:rect l="0" t="0" r="r" b="b"/>
              <a:pathLst>
                <a:path w="5760" h="4320">
                  <a:moveTo>
                    <a:pt x="0" y="0"/>
                  </a:moveTo>
                  <a:lnTo>
                    <a:pt x="0" y="4320"/>
                  </a:lnTo>
                  <a:lnTo>
                    <a:pt x="5760" y="4320"/>
                  </a:lnTo>
                  <a:lnTo>
                    <a:pt x="5760" y="0"/>
                  </a:lnTo>
                  <a:lnTo>
                    <a:pt x="0" y="0"/>
                  </a:lnTo>
                  <a:close/>
                  <a:moveTo>
                    <a:pt x="5444" y="4004"/>
                  </a:moveTo>
                  <a:lnTo>
                    <a:pt x="324" y="4004"/>
                  </a:lnTo>
                  <a:lnTo>
                    <a:pt x="324" y="324"/>
                  </a:lnTo>
                  <a:lnTo>
                    <a:pt x="5444" y="324"/>
                  </a:lnTo>
                  <a:lnTo>
                    <a:pt x="5444" y="400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sp>
      </p:grpSp>
      <p:sp>
        <p:nvSpPr>
          <p:cNvPr id="2" name="Title 1"/>
          <p:cNvSpPr>
            <a:spLocks noGrp="1"/>
          </p:cNvSpPr>
          <p:nvPr>
            <p:ph type="ctrTitle"/>
          </p:nvPr>
        </p:nvSpPr>
        <p:spPr>
          <a:xfrm>
            <a:off x="1155255" y="2226504"/>
            <a:ext cx="7438331" cy="2550877"/>
          </a:xfrm>
        </p:spPr>
        <p:txBody>
          <a:bodyPr anchor="b"/>
          <a:lstStyle>
            <a:lvl1pPr>
              <a:defRPr sz="4800"/>
            </a:lvl1pPr>
          </a:lstStyle>
          <a:p>
            <a:r>
              <a:rPr lang="en-US"/>
              <a:t>Click to edit Master title style</a:t>
            </a:r>
            <a:endParaRPr lang="en-US" dirty="0"/>
          </a:p>
        </p:txBody>
      </p:sp>
      <p:sp>
        <p:nvSpPr>
          <p:cNvPr id="3" name="Subtitle 2"/>
          <p:cNvSpPr>
            <a:spLocks noGrp="1"/>
          </p:cNvSpPr>
          <p:nvPr>
            <p:ph type="subTitle" idx="1"/>
          </p:nvPr>
        </p:nvSpPr>
        <p:spPr>
          <a:xfrm>
            <a:off x="1155254" y="4777380"/>
            <a:ext cx="7890239" cy="861420"/>
          </a:xfrm>
        </p:spPr>
        <p:txBody>
          <a:bodyPr anchor="t"/>
          <a:lstStyle>
            <a:lvl1pPr marL="0" indent="0" algn="l">
              <a:buNone/>
              <a:defRPr cap="all">
                <a:solidFill>
                  <a:schemeClr val="accent1">
                    <a:lumMod val="60000"/>
                    <a:lumOff val="4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bwMode="gray">
          <a:xfrm rot="5400000">
            <a:off x="10162541" y="1790691"/>
            <a:ext cx="990599" cy="304879"/>
          </a:xfrm>
        </p:spPr>
        <p:txBody>
          <a:bodyPr anchor="t"/>
          <a:lstStyle>
            <a:lvl1pPr algn="l">
              <a:defRPr b="0" i="0">
                <a:solidFill>
                  <a:schemeClr val="bg1">
                    <a:alpha val="60000"/>
                  </a:schemeClr>
                </a:solidFill>
              </a:defRPr>
            </a:lvl1pPr>
          </a:lstStyle>
          <a:p>
            <a:fld id="{A5A06BDF-DFC2-4220-9ED1-AE6EBAE422A5}" type="datetime1">
              <a:rPr lang="en-US" smtClean="0"/>
              <a:t>11/1/2022</a:t>
            </a:fld>
            <a:endParaRPr lang="en-US" dirty="0"/>
          </a:p>
        </p:txBody>
      </p:sp>
      <p:sp>
        <p:nvSpPr>
          <p:cNvPr id="5" name="Footer Placeholder 4"/>
          <p:cNvSpPr>
            <a:spLocks noGrp="1"/>
          </p:cNvSpPr>
          <p:nvPr>
            <p:ph type="ftr" sz="quarter" idx="11"/>
          </p:nvPr>
        </p:nvSpPr>
        <p:spPr bwMode="gray">
          <a:xfrm rot="5400000">
            <a:off x="8958244" y="3226298"/>
            <a:ext cx="3859795" cy="304880"/>
          </a:xfrm>
        </p:spPr>
        <p:txBody>
          <a:bodyPr/>
          <a:lstStyle>
            <a:lvl1pPr>
              <a:defRPr b="0" i="0">
                <a:solidFill>
                  <a:schemeClr val="bg1">
                    <a:alpha val="60000"/>
                  </a:schemeClr>
                </a:solidFill>
              </a:defRPr>
            </a:lvl1pPr>
          </a:lstStyle>
          <a:p>
            <a:r>
              <a:rPr lang="en-AU"/>
              <a:t>Maitland Area School 2015 Review</a:t>
            </a:r>
            <a:endParaRPr lang="en-US" dirty="0"/>
          </a:p>
        </p:txBody>
      </p:sp>
      <p:sp>
        <p:nvSpPr>
          <p:cNvPr id="11" name="Rectangle 10"/>
          <p:cNvSpPr/>
          <p:nvPr/>
        </p:nvSpPr>
        <p:spPr>
          <a:xfrm>
            <a:off x="10327525" y="0"/>
            <a:ext cx="914400" cy="109945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8" name="Slide Number Placeholder 5"/>
          <p:cNvSpPr>
            <a:spLocks noGrp="1"/>
          </p:cNvSpPr>
          <p:nvPr>
            <p:ph type="sldNum" sz="quarter" idx="12"/>
          </p:nvPr>
        </p:nvSpPr>
        <p:spPr>
          <a:xfrm>
            <a:off x="10238155" y="295731"/>
            <a:ext cx="1055077" cy="767687"/>
          </a:xfrm>
          <a:prstGeom prst="rect">
            <a:avLst/>
          </a:prstGeom>
        </p:spPr>
        <p:txBody>
          <a:bodyPr anchor="b"/>
          <a:lstStyle>
            <a:lvl1pPr algn="ctr">
              <a:defRPr sz="2800"/>
            </a:lvl1pPr>
          </a:lstStyle>
          <a:p>
            <a:fld id="{6D22F896-40B5-4ADD-8801-0D06FADFA095}" type="slidenum">
              <a:rPr lang="en-US" smtClean="0"/>
              <a:pPr/>
              <a:t>‹#›</a:t>
            </a:fld>
            <a:endParaRPr lang="en-US" dirty="0"/>
          </a:p>
        </p:txBody>
      </p:sp>
      <p:pic>
        <p:nvPicPr>
          <p:cNvPr id="19" name="Picture 18"/>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754313" y="2227138"/>
            <a:ext cx="2237385" cy="2550241"/>
          </a:xfrm>
          <a:prstGeom prst="rect">
            <a:avLst/>
          </a:prstGeom>
          <a:noFill/>
          <a:ln w="88900" cap="sq">
            <a:noFill/>
            <a:miter lim="800000"/>
          </a:ln>
          <a:effectLst>
            <a:outerShdw blurRad="55000" dist="18000" dir="5400000" algn="tl" rotWithShape="0">
              <a:srgbClr val="000000">
                <a:alpha val="40000"/>
              </a:srgbClr>
            </a:outerShdw>
            <a:reflection blurRad="6350" stA="50000" endA="300" endPos="55000" dir="5400000" sy="-100000" algn="bl" rotWithShape="0"/>
          </a:effectLst>
        </p:spPr>
      </p:pic>
    </p:spTree>
    <p:extLst>
      <p:ext uri="{BB962C8B-B14F-4D97-AF65-F5344CB8AC3E}">
        <p14:creationId xmlns:p14="http://schemas.microsoft.com/office/powerpoint/2010/main" val="37335777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p:cSld name="Panoramic Picture with Caption">
    <p:spTree>
      <p:nvGrpSpPr>
        <p:cNvPr id="1" name=""/>
        <p:cNvGrpSpPr/>
        <p:nvPr/>
      </p:nvGrpSpPr>
      <p:grpSpPr>
        <a:xfrm>
          <a:off x="0" y="0"/>
          <a:ext cx="0" cy="0"/>
          <a:chOff x="0" y="0"/>
          <a:chExt cx="0" cy="0"/>
        </a:xfrm>
      </p:grpSpPr>
      <p:grpSp>
        <p:nvGrpSpPr>
          <p:cNvPr id="8" name="Group 7"/>
          <p:cNvGrpSpPr/>
          <p:nvPr/>
        </p:nvGrpSpPr>
        <p:grpSpPr>
          <a:xfrm>
            <a:off x="-2117" y="0"/>
            <a:ext cx="12194117" cy="6860798"/>
            <a:chOff x="-1588" y="0"/>
            <a:chExt cx="9145588" cy="6860798"/>
          </a:xfrm>
        </p:grpSpPr>
        <p:sp>
          <p:nvSpPr>
            <p:cNvPr id="12" name="Rectangle 11"/>
            <p:cNvSpPr/>
            <p:nvPr/>
          </p:nvSpPr>
          <p:spPr>
            <a:xfrm>
              <a:off x="0" y="0"/>
              <a:ext cx="9118832" cy="6858000"/>
            </a:xfrm>
            <a:prstGeom prst="rect">
              <a:avLst/>
            </a:prstGeom>
            <a:blipFill>
              <a:blip r:embed="rId2" cstate="email">
                <a:duotone>
                  <a:schemeClr val="dk2">
                    <a:shade val="69000"/>
                    <a:hueMod val="91000"/>
                    <a:satMod val="164000"/>
                    <a:lumMod val="74000"/>
                  </a:schemeClr>
                  <a:schemeClr val="dk2">
                    <a:hueMod val="124000"/>
                    <a:satMod val="140000"/>
                    <a:lumMod val="142000"/>
                  </a:schemeClr>
                </a:duotone>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Oval 12"/>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Oval 13"/>
            <p:cNvSpPr/>
            <p:nvPr/>
          </p:nvSpPr>
          <p:spPr>
            <a:xfrm>
              <a:off x="629943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5689832" y="0"/>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6299432" y="5870198"/>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1588"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Freeform 5"/>
            <p:cNvSpPr/>
            <p:nvPr/>
          </p:nvSpPr>
          <p:spPr bwMode="gray">
            <a:xfrm rot="10204164">
              <a:off x="426788" y="4564241"/>
              <a:ext cx="2377690" cy="317748"/>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6" name="Rectangle 15"/>
            <p:cNvSpPr/>
            <p:nvPr/>
          </p:nvSpPr>
          <p:spPr>
            <a:xfrm>
              <a:off x="421503" y="402165"/>
              <a:ext cx="8327939" cy="314113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10"/>
            <p:cNvSpPr/>
            <p:nvPr/>
          </p:nvSpPr>
          <p:spPr bwMode="gray">
            <a:xfrm rot="10800000">
              <a:off x="485023" y="2670079"/>
              <a:ext cx="8182128" cy="2130508"/>
            </a:xfrm>
            <a:custGeom>
              <a:avLst/>
              <a:gdLst/>
              <a:ahLst/>
              <a:cxnLst/>
              <a:rect l="l" t="t" r="r" b="b"/>
              <a:pathLst>
                <a:path w="10000" h="9621">
                  <a:moveTo>
                    <a:pt x="0" y="0"/>
                  </a:moveTo>
                  <a:lnTo>
                    <a:pt x="0" y="2411"/>
                  </a:lnTo>
                  <a:lnTo>
                    <a:pt x="0" y="9586"/>
                  </a:lnTo>
                  <a:lnTo>
                    <a:pt x="0" y="9621"/>
                  </a:lnTo>
                  <a:lnTo>
                    <a:pt x="10000" y="9585"/>
                  </a:lnTo>
                  <a:cubicBezTo>
                    <a:pt x="9997" y="8144"/>
                    <a:pt x="10003" y="9571"/>
                    <a:pt x="10000" y="9586"/>
                  </a:cubicBezTo>
                  <a:cubicBezTo>
                    <a:pt x="9997" y="7194"/>
                    <a:pt x="9993" y="4803"/>
                    <a:pt x="9990" y="2411"/>
                  </a:cubicBezTo>
                  <a:lnTo>
                    <a:pt x="9990" y="0"/>
                  </a:lnTo>
                  <a:lnTo>
                    <a:pt x="9990" y="0"/>
                  </a:lnTo>
                  <a:lnTo>
                    <a:pt x="9534" y="253"/>
                  </a:lnTo>
                  <a:lnTo>
                    <a:pt x="9084" y="477"/>
                  </a:lnTo>
                  <a:lnTo>
                    <a:pt x="8628" y="669"/>
                  </a:lnTo>
                  <a:lnTo>
                    <a:pt x="8177" y="847"/>
                  </a:lnTo>
                  <a:lnTo>
                    <a:pt x="7726" y="984"/>
                  </a:lnTo>
                  <a:lnTo>
                    <a:pt x="7279" y="1087"/>
                  </a:lnTo>
                  <a:lnTo>
                    <a:pt x="6832" y="1176"/>
                  </a:lnTo>
                  <a:lnTo>
                    <a:pt x="6393" y="1236"/>
                  </a:lnTo>
                  <a:lnTo>
                    <a:pt x="5962" y="1279"/>
                  </a:lnTo>
                  <a:lnTo>
                    <a:pt x="5534" y="1294"/>
                  </a:lnTo>
                  <a:lnTo>
                    <a:pt x="5120" y="1294"/>
                  </a:lnTo>
                  <a:lnTo>
                    <a:pt x="4709" y="1294"/>
                  </a:lnTo>
                  <a:lnTo>
                    <a:pt x="4311" y="1266"/>
                  </a:lnTo>
                  <a:lnTo>
                    <a:pt x="3923" y="1221"/>
                  </a:lnTo>
                  <a:lnTo>
                    <a:pt x="3548" y="1161"/>
                  </a:lnTo>
                  <a:lnTo>
                    <a:pt x="3187" y="1101"/>
                  </a:lnTo>
                  <a:lnTo>
                    <a:pt x="2840" y="1026"/>
                  </a:lnTo>
                  <a:lnTo>
                    <a:pt x="2505" y="954"/>
                  </a:lnTo>
                  <a:lnTo>
                    <a:pt x="2192" y="865"/>
                  </a:lnTo>
                  <a:lnTo>
                    <a:pt x="1889" y="775"/>
                  </a:lnTo>
                  <a:lnTo>
                    <a:pt x="1346" y="579"/>
                  </a:lnTo>
                  <a:lnTo>
                    <a:pt x="882" y="400"/>
                  </a:lnTo>
                  <a:lnTo>
                    <a:pt x="511" y="253"/>
                  </a:lnTo>
                  <a:lnTo>
                    <a:pt x="234" y="118"/>
                  </a:lnTo>
                  <a:lnTo>
                    <a:pt x="0" y="0"/>
                  </a:lnTo>
                  <a:lnTo>
                    <a:pt x="0" y="0"/>
                  </a:lnTo>
                  <a:close/>
                </a:path>
              </a:pathLst>
            </a:custGeom>
            <a:solidFill>
              <a:schemeClr val="bg1"/>
            </a:solidFill>
            <a:ln>
              <a:noFill/>
            </a:ln>
          </p:spPr>
        </p:sp>
        <p:sp>
          <p:nvSpPr>
            <p:cNvPr id="20" name="Freeform 5"/>
            <p:cNvSpPr>
              <a:spLocks noEditPoints="1"/>
            </p:cNvSpPr>
            <p:nvPr/>
          </p:nvSpPr>
          <p:spPr bwMode="gray">
            <a:xfrm>
              <a:off x="0" y="0"/>
              <a:ext cx="9144000" cy="6858000"/>
            </a:xfrm>
            <a:custGeom>
              <a:avLst/>
              <a:gdLst/>
              <a:ahLst/>
              <a:cxnLst/>
              <a:rect l="0" t="0" r="r" b="b"/>
              <a:pathLst>
                <a:path w="5760" h="4320">
                  <a:moveTo>
                    <a:pt x="0" y="0"/>
                  </a:moveTo>
                  <a:lnTo>
                    <a:pt x="0" y="4320"/>
                  </a:lnTo>
                  <a:lnTo>
                    <a:pt x="5760" y="4320"/>
                  </a:lnTo>
                  <a:lnTo>
                    <a:pt x="5760" y="0"/>
                  </a:lnTo>
                  <a:lnTo>
                    <a:pt x="0" y="0"/>
                  </a:lnTo>
                  <a:close/>
                  <a:moveTo>
                    <a:pt x="5444" y="4004"/>
                  </a:moveTo>
                  <a:lnTo>
                    <a:pt x="324" y="4004"/>
                  </a:lnTo>
                  <a:lnTo>
                    <a:pt x="324" y="324"/>
                  </a:lnTo>
                  <a:lnTo>
                    <a:pt x="5444" y="324"/>
                  </a:lnTo>
                  <a:lnTo>
                    <a:pt x="5444" y="400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sp>
      </p:grpSp>
      <p:sp>
        <p:nvSpPr>
          <p:cNvPr id="2" name="Title 1"/>
          <p:cNvSpPr>
            <a:spLocks noGrp="1"/>
          </p:cNvSpPr>
          <p:nvPr>
            <p:ph type="title"/>
          </p:nvPr>
        </p:nvSpPr>
        <p:spPr>
          <a:xfrm>
            <a:off x="1155255" y="4961454"/>
            <a:ext cx="8562672"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55255" y="685800"/>
            <a:ext cx="8562672" cy="3429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bwMode="gray">
          <a:xfrm>
            <a:off x="1155253" y="5528192"/>
            <a:ext cx="8562672" cy="493712"/>
          </a:xfrm>
        </p:spPr>
        <p:txBody>
          <a:bodyPr>
            <a:normAutofit/>
          </a:bodyPr>
          <a:lstStyle>
            <a:lvl1pPr marL="0" indent="0">
              <a:buNone/>
              <a:defRPr sz="12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84526FF-7CD2-484F-93C1-A5D402C13147}" type="datetime1">
              <a:rPr lang="en-US" smtClean="0"/>
              <a:t>11/1/2022</a:t>
            </a:fld>
            <a:endParaRPr lang="en-US" dirty="0"/>
          </a:p>
        </p:txBody>
      </p:sp>
      <p:sp>
        <p:nvSpPr>
          <p:cNvPr id="6" name="Footer Placeholder 5"/>
          <p:cNvSpPr>
            <a:spLocks noGrp="1"/>
          </p:cNvSpPr>
          <p:nvPr>
            <p:ph type="ftr" sz="quarter" idx="11"/>
          </p:nvPr>
        </p:nvSpPr>
        <p:spPr/>
        <p:txBody>
          <a:bodyPr/>
          <a:lstStyle/>
          <a:p>
            <a:r>
              <a:rPr lang="en-AU"/>
              <a:t>Maitland Area School 2015 Review</a:t>
            </a:r>
            <a:endParaRPr lang="en-US" dirty="0"/>
          </a:p>
        </p:txBody>
      </p:sp>
      <p:sp>
        <p:nvSpPr>
          <p:cNvPr id="10" name="Rectangle 9"/>
          <p:cNvSpPr/>
          <p:nvPr/>
        </p:nvSpPr>
        <p:spPr>
          <a:xfrm>
            <a:off x="10327525" y="0"/>
            <a:ext cx="914400" cy="109945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a:xfrm>
            <a:off x="10238155" y="295731"/>
            <a:ext cx="1055077" cy="767687"/>
          </a:xfrm>
          <a:prstGeom prst="rect">
            <a:avLst/>
          </a:prstGeom>
        </p:spPr>
        <p:txBody>
          <a:bodyPr/>
          <a:lstStyle>
            <a:lvl1pPr algn="ctr">
              <a:defRPr sz="2800"/>
            </a:lvl1p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13729736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Title and Caption">
    <p:spTree>
      <p:nvGrpSpPr>
        <p:cNvPr id="1" name=""/>
        <p:cNvGrpSpPr/>
        <p:nvPr/>
      </p:nvGrpSpPr>
      <p:grpSpPr>
        <a:xfrm>
          <a:off x="0" y="0"/>
          <a:ext cx="0" cy="0"/>
          <a:chOff x="0" y="0"/>
          <a:chExt cx="0" cy="0"/>
        </a:xfrm>
      </p:grpSpPr>
      <p:grpSp>
        <p:nvGrpSpPr>
          <p:cNvPr id="3" name="Group 2"/>
          <p:cNvGrpSpPr/>
          <p:nvPr/>
        </p:nvGrpSpPr>
        <p:grpSpPr>
          <a:xfrm>
            <a:off x="-2117" y="0"/>
            <a:ext cx="12194117" cy="6860798"/>
            <a:chOff x="-1588" y="0"/>
            <a:chExt cx="9145588" cy="6860798"/>
          </a:xfrm>
        </p:grpSpPr>
        <p:sp>
          <p:nvSpPr>
            <p:cNvPr id="12" name="Rectangle 11"/>
            <p:cNvSpPr/>
            <p:nvPr/>
          </p:nvSpPr>
          <p:spPr>
            <a:xfrm>
              <a:off x="0" y="0"/>
              <a:ext cx="9118832" cy="6858000"/>
            </a:xfrm>
            <a:prstGeom prst="rect">
              <a:avLst/>
            </a:prstGeom>
            <a:blipFill>
              <a:blip r:embed="rId2" cstate="email">
                <a:duotone>
                  <a:schemeClr val="dk2">
                    <a:shade val="69000"/>
                    <a:hueMod val="91000"/>
                    <a:satMod val="164000"/>
                    <a:lumMod val="74000"/>
                  </a:schemeClr>
                  <a:schemeClr val="dk2">
                    <a:hueMod val="124000"/>
                    <a:satMod val="140000"/>
                    <a:lumMod val="142000"/>
                  </a:schemeClr>
                </a:duotone>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629943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5689832" y="0"/>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6299432" y="5870198"/>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1588"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2" name="Freeform 5"/>
            <p:cNvSpPr/>
            <p:nvPr/>
          </p:nvSpPr>
          <p:spPr bwMode="gray">
            <a:xfrm rot="21010068">
              <a:off x="6359946" y="2780895"/>
              <a:ext cx="2377690" cy="317748"/>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9" name="Rectangle 8"/>
            <p:cNvSpPr/>
            <p:nvPr/>
          </p:nvSpPr>
          <p:spPr>
            <a:xfrm>
              <a:off x="485023" y="4343399"/>
              <a:ext cx="8182128" cy="211243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10"/>
            <p:cNvSpPr/>
            <p:nvPr/>
          </p:nvSpPr>
          <p:spPr bwMode="gray">
            <a:xfrm>
              <a:off x="485023" y="2854646"/>
              <a:ext cx="8182128" cy="2130508"/>
            </a:xfrm>
            <a:custGeom>
              <a:avLst/>
              <a:gdLst/>
              <a:ahLst/>
              <a:cxnLst/>
              <a:rect l="l" t="t" r="r" b="b"/>
              <a:pathLst>
                <a:path w="10000" h="9621">
                  <a:moveTo>
                    <a:pt x="0" y="0"/>
                  </a:moveTo>
                  <a:lnTo>
                    <a:pt x="0" y="2411"/>
                  </a:lnTo>
                  <a:lnTo>
                    <a:pt x="0" y="9586"/>
                  </a:lnTo>
                  <a:lnTo>
                    <a:pt x="0" y="9621"/>
                  </a:lnTo>
                  <a:lnTo>
                    <a:pt x="10000" y="9585"/>
                  </a:lnTo>
                  <a:cubicBezTo>
                    <a:pt x="9997" y="8144"/>
                    <a:pt x="10003" y="9571"/>
                    <a:pt x="10000" y="9586"/>
                  </a:cubicBezTo>
                  <a:cubicBezTo>
                    <a:pt x="9997" y="7194"/>
                    <a:pt x="9993" y="4803"/>
                    <a:pt x="9990" y="2411"/>
                  </a:cubicBezTo>
                  <a:lnTo>
                    <a:pt x="9990" y="0"/>
                  </a:lnTo>
                  <a:lnTo>
                    <a:pt x="9990" y="0"/>
                  </a:lnTo>
                  <a:lnTo>
                    <a:pt x="9534" y="253"/>
                  </a:lnTo>
                  <a:lnTo>
                    <a:pt x="9084" y="477"/>
                  </a:lnTo>
                  <a:lnTo>
                    <a:pt x="8628" y="669"/>
                  </a:lnTo>
                  <a:lnTo>
                    <a:pt x="8177" y="847"/>
                  </a:lnTo>
                  <a:lnTo>
                    <a:pt x="7726" y="984"/>
                  </a:lnTo>
                  <a:lnTo>
                    <a:pt x="7279" y="1087"/>
                  </a:lnTo>
                  <a:lnTo>
                    <a:pt x="6832" y="1176"/>
                  </a:lnTo>
                  <a:lnTo>
                    <a:pt x="6393" y="1236"/>
                  </a:lnTo>
                  <a:lnTo>
                    <a:pt x="5962" y="1279"/>
                  </a:lnTo>
                  <a:lnTo>
                    <a:pt x="5534" y="1294"/>
                  </a:lnTo>
                  <a:lnTo>
                    <a:pt x="5120" y="1294"/>
                  </a:lnTo>
                  <a:lnTo>
                    <a:pt x="4709" y="1294"/>
                  </a:lnTo>
                  <a:lnTo>
                    <a:pt x="4311" y="1266"/>
                  </a:lnTo>
                  <a:lnTo>
                    <a:pt x="3923" y="1221"/>
                  </a:lnTo>
                  <a:lnTo>
                    <a:pt x="3548" y="1161"/>
                  </a:lnTo>
                  <a:lnTo>
                    <a:pt x="3187" y="1101"/>
                  </a:lnTo>
                  <a:lnTo>
                    <a:pt x="2840" y="1026"/>
                  </a:lnTo>
                  <a:lnTo>
                    <a:pt x="2505" y="954"/>
                  </a:lnTo>
                  <a:lnTo>
                    <a:pt x="2192" y="865"/>
                  </a:lnTo>
                  <a:lnTo>
                    <a:pt x="1889" y="775"/>
                  </a:lnTo>
                  <a:lnTo>
                    <a:pt x="1346" y="579"/>
                  </a:lnTo>
                  <a:lnTo>
                    <a:pt x="882" y="400"/>
                  </a:lnTo>
                  <a:lnTo>
                    <a:pt x="511" y="253"/>
                  </a:lnTo>
                  <a:lnTo>
                    <a:pt x="234" y="118"/>
                  </a:lnTo>
                  <a:lnTo>
                    <a:pt x="0" y="0"/>
                  </a:lnTo>
                  <a:lnTo>
                    <a:pt x="0" y="0"/>
                  </a:lnTo>
                  <a:close/>
                </a:path>
              </a:pathLst>
            </a:custGeom>
            <a:solidFill>
              <a:schemeClr val="bg1"/>
            </a:solidFill>
            <a:ln>
              <a:noFill/>
            </a:ln>
          </p:spPr>
        </p:sp>
        <p:sp>
          <p:nvSpPr>
            <p:cNvPr id="19" name="Freeform 5"/>
            <p:cNvSpPr>
              <a:spLocks noEditPoints="1"/>
            </p:cNvSpPr>
            <p:nvPr/>
          </p:nvSpPr>
          <p:spPr bwMode="gray">
            <a:xfrm>
              <a:off x="0" y="0"/>
              <a:ext cx="9144000" cy="6858000"/>
            </a:xfrm>
            <a:custGeom>
              <a:avLst/>
              <a:gdLst/>
              <a:ahLst/>
              <a:cxnLst/>
              <a:rect l="0" t="0" r="r" b="b"/>
              <a:pathLst>
                <a:path w="5760" h="4320">
                  <a:moveTo>
                    <a:pt x="0" y="0"/>
                  </a:moveTo>
                  <a:lnTo>
                    <a:pt x="0" y="4320"/>
                  </a:lnTo>
                  <a:lnTo>
                    <a:pt x="5760" y="4320"/>
                  </a:lnTo>
                  <a:lnTo>
                    <a:pt x="5760" y="0"/>
                  </a:lnTo>
                  <a:lnTo>
                    <a:pt x="0" y="0"/>
                  </a:lnTo>
                  <a:close/>
                  <a:moveTo>
                    <a:pt x="5444" y="4004"/>
                  </a:moveTo>
                  <a:lnTo>
                    <a:pt x="324" y="4004"/>
                  </a:lnTo>
                  <a:lnTo>
                    <a:pt x="324" y="324"/>
                  </a:lnTo>
                  <a:lnTo>
                    <a:pt x="5444" y="324"/>
                  </a:lnTo>
                  <a:lnTo>
                    <a:pt x="5444" y="400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sp>
      </p:grpSp>
      <p:sp>
        <p:nvSpPr>
          <p:cNvPr id="2" name="Title 1"/>
          <p:cNvSpPr>
            <a:spLocks noGrp="1"/>
          </p:cNvSpPr>
          <p:nvPr>
            <p:ph type="title"/>
          </p:nvPr>
        </p:nvSpPr>
        <p:spPr>
          <a:xfrm>
            <a:off x="1155254" y="927100"/>
            <a:ext cx="8562673" cy="1692720"/>
          </a:xfrm>
        </p:spPr>
        <p:txBody>
          <a:bodyPr/>
          <a:lstStyle>
            <a:lvl1pPr>
              <a:defRPr sz="3600"/>
            </a:lvl1pPr>
          </a:lstStyle>
          <a:p>
            <a:r>
              <a:rPr lang="en-US"/>
              <a:t>Click to edit Master title style</a:t>
            </a:r>
            <a:endParaRPr lang="en-US" dirty="0"/>
          </a:p>
        </p:txBody>
      </p:sp>
      <p:sp>
        <p:nvSpPr>
          <p:cNvPr id="13" name="Text Placeholder 3"/>
          <p:cNvSpPr>
            <a:spLocks noGrp="1"/>
          </p:cNvSpPr>
          <p:nvPr>
            <p:ph type="body" sz="half" idx="2"/>
          </p:nvPr>
        </p:nvSpPr>
        <p:spPr>
          <a:xfrm>
            <a:off x="1155254" y="3488024"/>
            <a:ext cx="8562673" cy="2536857"/>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B92B54FC-B65E-4B06-95BA-D5657E34CECF}" type="datetime1">
              <a:rPr lang="en-US" smtClean="0"/>
              <a:t>11/1/2022</a:t>
            </a:fld>
            <a:endParaRPr lang="en-US" dirty="0"/>
          </a:p>
        </p:txBody>
      </p:sp>
      <p:sp>
        <p:nvSpPr>
          <p:cNvPr id="5" name="Footer Placeholder 4"/>
          <p:cNvSpPr>
            <a:spLocks noGrp="1"/>
          </p:cNvSpPr>
          <p:nvPr>
            <p:ph type="ftr" sz="quarter" idx="11"/>
          </p:nvPr>
        </p:nvSpPr>
        <p:spPr/>
        <p:txBody>
          <a:bodyPr/>
          <a:lstStyle/>
          <a:p>
            <a:r>
              <a:rPr lang="en-AU"/>
              <a:t>Maitland Area School 2015 Review</a:t>
            </a:r>
            <a:endParaRPr lang="en-US" dirty="0"/>
          </a:p>
        </p:txBody>
      </p:sp>
      <p:sp>
        <p:nvSpPr>
          <p:cNvPr id="8" name="Rectangle 7"/>
          <p:cNvSpPr/>
          <p:nvPr/>
        </p:nvSpPr>
        <p:spPr>
          <a:xfrm>
            <a:off x="10327525" y="0"/>
            <a:ext cx="914400" cy="109945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a:xfrm>
            <a:off x="10238155" y="295731"/>
            <a:ext cx="1055077" cy="767687"/>
          </a:xfrm>
          <a:prstGeom prst="rect">
            <a:avLst/>
          </a:prstGeom>
        </p:spPr>
        <p:txBody>
          <a:bodyPr/>
          <a:lstStyle>
            <a:lvl1pPr algn="ctr">
              <a:defRPr sz="2800"/>
            </a:lvl1p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207356702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Quote with Caption">
    <p:spTree>
      <p:nvGrpSpPr>
        <p:cNvPr id="1" name=""/>
        <p:cNvGrpSpPr/>
        <p:nvPr/>
      </p:nvGrpSpPr>
      <p:grpSpPr>
        <a:xfrm>
          <a:off x="0" y="0"/>
          <a:ext cx="0" cy="0"/>
          <a:chOff x="0" y="0"/>
          <a:chExt cx="0" cy="0"/>
        </a:xfrm>
      </p:grpSpPr>
      <p:grpSp>
        <p:nvGrpSpPr>
          <p:cNvPr id="3" name="Group 2"/>
          <p:cNvGrpSpPr/>
          <p:nvPr/>
        </p:nvGrpSpPr>
        <p:grpSpPr>
          <a:xfrm>
            <a:off x="-2117" y="0"/>
            <a:ext cx="12194117" cy="6860798"/>
            <a:chOff x="-1588" y="0"/>
            <a:chExt cx="9145588" cy="6860798"/>
          </a:xfrm>
        </p:grpSpPr>
        <p:sp>
          <p:nvSpPr>
            <p:cNvPr id="13" name="Rectangle 12"/>
            <p:cNvSpPr/>
            <p:nvPr/>
          </p:nvSpPr>
          <p:spPr>
            <a:xfrm>
              <a:off x="0" y="0"/>
              <a:ext cx="9118832" cy="6858000"/>
            </a:xfrm>
            <a:prstGeom prst="rect">
              <a:avLst/>
            </a:prstGeom>
            <a:blipFill>
              <a:blip r:embed="rId2" cstate="email">
                <a:duotone>
                  <a:schemeClr val="dk2">
                    <a:shade val="69000"/>
                    <a:hueMod val="91000"/>
                    <a:satMod val="164000"/>
                    <a:lumMod val="74000"/>
                  </a:schemeClr>
                  <a:schemeClr val="dk2">
                    <a:hueMod val="124000"/>
                    <a:satMod val="140000"/>
                    <a:lumMod val="142000"/>
                  </a:schemeClr>
                </a:duotone>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629943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5689832" y="0"/>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6299432" y="5870198"/>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1588"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2" name="Freeform 5"/>
            <p:cNvSpPr/>
            <p:nvPr/>
          </p:nvSpPr>
          <p:spPr bwMode="gray">
            <a:xfrm rot="21010068">
              <a:off x="6359946" y="4309201"/>
              <a:ext cx="2377690" cy="317748"/>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1" name="Freeform 10"/>
            <p:cNvSpPr/>
            <p:nvPr/>
          </p:nvSpPr>
          <p:spPr bwMode="gray">
            <a:xfrm>
              <a:off x="485023" y="4381500"/>
              <a:ext cx="8182128" cy="2130508"/>
            </a:xfrm>
            <a:custGeom>
              <a:avLst/>
              <a:gdLst/>
              <a:ahLst/>
              <a:cxnLst/>
              <a:rect l="l" t="t" r="r" b="b"/>
              <a:pathLst>
                <a:path w="10000" h="9621">
                  <a:moveTo>
                    <a:pt x="0" y="0"/>
                  </a:moveTo>
                  <a:lnTo>
                    <a:pt x="0" y="2411"/>
                  </a:lnTo>
                  <a:lnTo>
                    <a:pt x="0" y="9586"/>
                  </a:lnTo>
                  <a:lnTo>
                    <a:pt x="0" y="9621"/>
                  </a:lnTo>
                  <a:lnTo>
                    <a:pt x="10000" y="9585"/>
                  </a:lnTo>
                  <a:cubicBezTo>
                    <a:pt x="9997" y="8144"/>
                    <a:pt x="10003" y="9571"/>
                    <a:pt x="10000" y="9586"/>
                  </a:cubicBezTo>
                  <a:cubicBezTo>
                    <a:pt x="9997" y="7194"/>
                    <a:pt x="9993" y="4803"/>
                    <a:pt x="9990" y="2411"/>
                  </a:cubicBezTo>
                  <a:lnTo>
                    <a:pt x="9990" y="0"/>
                  </a:lnTo>
                  <a:lnTo>
                    <a:pt x="9990" y="0"/>
                  </a:lnTo>
                  <a:lnTo>
                    <a:pt x="9534" y="253"/>
                  </a:lnTo>
                  <a:lnTo>
                    <a:pt x="9084" y="477"/>
                  </a:lnTo>
                  <a:lnTo>
                    <a:pt x="8628" y="669"/>
                  </a:lnTo>
                  <a:lnTo>
                    <a:pt x="8177" y="847"/>
                  </a:lnTo>
                  <a:lnTo>
                    <a:pt x="7726" y="984"/>
                  </a:lnTo>
                  <a:lnTo>
                    <a:pt x="7279" y="1087"/>
                  </a:lnTo>
                  <a:lnTo>
                    <a:pt x="6832" y="1176"/>
                  </a:lnTo>
                  <a:lnTo>
                    <a:pt x="6393" y="1236"/>
                  </a:lnTo>
                  <a:lnTo>
                    <a:pt x="5962" y="1279"/>
                  </a:lnTo>
                  <a:lnTo>
                    <a:pt x="5534" y="1294"/>
                  </a:lnTo>
                  <a:lnTo>
                    <a:pt x="5120" y="1294"/>
                  </a:lnTo>
                  <a:lnTo>
                    <a:pt x="4709" y="1294"/>
                  </a:lnTo>
                  <a:lnTo>
                    <a:pt x="4311" y="1266"/>
                  </a:lnTo>
                  <a:lnTo>
                    <a:pt x="3923" y="1221"/>
                  </a:lnTo>
                  <a:lnTo>
                    <a:pt x="3548" y="1161"/>
                  </a:lnTo>
                  <a:lnTo>
                    <a:pt x="3187" y="1101"/>
                  </a:lnTo>
                  <a:lnTo>
                    <a:pt x="2840" y="1026"/>
                  </a:lnTo>
                  <a:lnTo>
                    <a:pt x="2505" y="954"/>
                  </a:lnTo>
                  <a:lnTo>
                    <a:pt x="2192" y="865"/>
                  </a:lnTo>
                  <a:lnTo>
                    <a:pt x="1889" y="775"/>
                  </a:lnTo>
                  <a:lnTo>
                    <a:pt x="1346" y="579"/>
                  </a:lnTo>
                  <a:lnTo>
                    <a:pt x="882" y="400"/>
                  </a:lnTo>
                  <a:lnTo>
                    <a:pt x="511" y="253"/>
                  </a:lnTo>
                  <a:lnTo>
                    <a:pt x="234" y="118"/>
                  </a:lnTo>
                  <a:lnTo>
                    <a:pt x="0" y="0"/>
                  </a:lnTo>
                  <a:lnTo>
                    <a:pt x="0" y="0"/>
                  </a:lnTo>
                  <a:close/>
                </a:path>
              </a:pathLst>
            </a:custGeom>
            <a:solidFill>
              <a:schemeClr val="bg1"/>
            </a:solidFill>
            <a:ln>
              <a:noFill/>
            </a:ln>
          </p:spPr>
        </p:sp>
        <p:sp>
          <p:nvSpPr>
            <p:cNvPr id="24" name="Freeform 5"/>
            <p:cNvSpPr>
              <a:spLocks noEditPoints="1"/>
            </p:cNvSpPr>
            <p:nvPr/>
          </p:nvSpPr>
          <p:spPr bwMode="gray">
            <a:xfrm>
              <a:off x="0" y="0"/>
              <a:ext cx="9144000" cy="6858000"/>
            </a:xfrm>
            <a:custGeom>
              <a:avLst/>
              <a:gdLst/>
              <a:ahLst/>
              <a:cxnLst/>
              <a:rect l="0" t="0" r="r" b="b"/>
              <a:pathLst>
                <a:path w="5760" h="4320">
                  <a:moveTo>
                    <a:pt x="0" y="0"/>
                  </a:moveTo>
                  <a:lnTo>
                    <a:pt x="0" y="4320"/>
                  </a:lnTo>
                  <a:lnTo>
                    <a:pt x="5760" y="4320"/>
                  </a:lnTo>
                  <a:lnTo>
                    <a:pt x="5760" y="0"/>
                  </a:lnTo>
                  <a:lnTo>
                    <a:pt x="0" y="0"/>
                  </a:lnTo>
                  <a:close/>
                  <a:moveTo>
                    <a:pt x="5444" y="4004"/>
                  </a:moveTo>
                  <a:lnTo>
                    <a:pt x="324" y="4004"/>
                  </a:lnTo>
                  <a:lnTo>
                    <a:pt x="324" y="324"/>
                  </a:lnTo>
                  <a:lnTo>
                    <a:pt x="5444" y="324"/>
                  </a:lnTo>
                  <a:lnTo>
                    <a:pt x="5444" y="400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sp>
      </p:grpSp>
      <p:sp>
        <p:nvSpPr>
          <p:cNvPr id="23" name="TextBox 22"/>
          <p:cNvSpPr txBox="1"/>
          <p:nvPr/>
        </p:nvSpPr>
        <p:spPr bwMode="gray">
          <a:xfrm>
            <a:off x="863241" y="651691"/>
            <a:ext cx="802121" cy="1323439"/>
          </a:xfrm>
          <a:prstGeom prst="rect">
            <a:avLst/>
          </a:prstGeom>
          <a:noFill/>
        </p:spPr>
        <p:txBody>
          <a:bodyPr wrap="square" rtlCol="0">
            <a:spAutoFit/>
          </a:bodyPr>
          <a:lstStyle/>
          <a:p>
            <a:pPr algn="r"/>
            <a:r>
              <a:rPr lang="en-US" sz="8000" b="0" i="0" dirty="0">
                <a:solidFill>
                  <a:schemeClr val="accent1">
                    <a:lumMod val="60000"/>
                    <a:lumOff val="40000"/>
                  </a:schemeClr>
                </a:solidFill>
                <a:latin typeface="Arial"/>
                <a:cs typeface="Arial"/>
              </a:rPr>
              <a:t>“</a:t>
            </a:r>
          </a:p>
        </p:txBody>
      </p:sp>
      <p:sp>
        <p:nvSpPr>
          <p:cNvPr id="14" name="TextBox 13"/>
          <p:cNvSpPr txBox="1"/>
          <p:nvPr/>
        </p:nvSpPr>
        <p:spPr bwMode="gray">
          <a:xfrm>
            <a:off x="9425892" y="2900293"/>
            <a:ext cx="825417" cy="1323439"/>
          </a:xfrm>
          <a:prstGeom prst="rect">
            <a:avLst/>
          </a:prstGeom>
          <a:noFill/>
        </p:spPr>
        <p:txBody>
          <a:bodyPr wrap="square" rtlCol="0">
            <a:spAutoFit/>
          </a:bodyPr>
          <a:lstStyle/>
          <a:p>
            <a:pPr algn="r"/>
            <a:r>
              <a:rPr lang="en-US" sz="8000" b="0" i="0" dirty="0">
                <a:solidFill>
                  <a:schemeClr val="accent1">
                    <a:lumMod val="60000"/>
                    <a:lumOff val="40000"/>
                  </a:schemeClr>
                </a:solidFill>
                <a:latin typeface="Arial"/>
                <a:cs typeface="Arial"/>
              </a:rPr>
              <a:t>”</a:t>
            </a:r>
          </a:p>
        </p:txBody>
      </p:sp>
      <p:sp>
        <p:nvSpPr>
          <p:cNvPr id="2" name="Title 1"/>
          <p:cNvSpPr>
            <a:spLocks noGrp="1"/>
          </p:cNvSpPr>
          <p:nvPr>
            <p:ph type="title"/>
          </p:nvPr>
        </p:nvSpPr>
        <p:spPr>
          <a:xfrm>
            <a:off x="1504081" y="927100"/>
            <a:ext cx="8213847" cy="2882179"/>
          </a:xfrm>
        </p:spPr>
        <p:txBody>
          <a:bodyPr anchor="ctr"/>
          <a:lstStyle>
            <a:lvl1pPr>
              <a:defRPr sz="3600"/>
            </a:lvl1pPr>
          </a:lstStyle>
          <a:p>
            <a:r>
              <a:rPr lang="en-US"/>
              <a:t>Click to edit Master title style</a:t>
            </a:r>
            <a:endParaRPr lang="en-US" dirty="0"/>
          </a:p>
        </p:txBody>
      </p:sp>
      <p:sp>
        <p:nvSpPr>
          <p:cNvPr id="17" name="Text Placeholder 3"/>
          <p:cNvSpPr>
            <a:spLocks noGrp="1"/>
          </p:cNvSpPr>
          <p:nvPr>
            <p:ph type="body" sz="half" idx="13"/>
          </p:nvPr>
        </p:nvSpPr>
        <p:spPr bwMode="gray">
          <a:xfrm>
            <a:off x="1849705" y="3809279"/>
            <a:ext cx="7528191" cy="333113"/>
          </a:xfrm>
        </p:spPr>
        <p:txBody>
          <a:bodyPr>
            <a:normAutofit/>
          </a:bodyPr>
          <a:lstStyle>
            <a:lvl1pPr marL="0" indent="0">
              <a:buNone/>
              <a:defRPr lang="en-US" sz="1400" b="0" i="0" kern="1200" cap="small" dirty="0">
                <a:solidFill>
                  <a:schemeClr val="accent1">
                    <a:lumMod val="60000"/>
                    <a:lumOff val="40000"/>
                  </a:schemeClr>
                </a:solidFill>
                <a:latin typeface="+mn-lt"/>
                <a:ea typeface="+mn-ea"/>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6" name="Text Placeholder 3"/>
          <p:cNvSpPr>
            <a:spLocks noGrp="1"/>
          </p:cNvSpPr>
          <p:nvPr>
            <p:ph type="body" sz="half" idx="2"/>
          </p:nvPr>
        </p:nvSpPr>
        <p:spPr>
          <a:xfrm>
            <a:off x="1155254" y="5000817"/>
            <a:ext cx="8458231" cy="1010619"/>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F4B77CA2-0BC5-4E0C-A17E-7240EEA02A19}" type="datetime1">
              <a:rPr lang="en-US" smtClean="0"/>
              <a:t>11/1/2022</a:t>
            </a:fld>
            <a:endParaRPr lang="en-US" dirty="0"/>
          </a:p>
        </p:txBody>
      </p:sp>
      <p:sp>
        <p:nvSpPr>
          <p:cNvPr id="5" name="Footer Placeholder 4"/>
          <p:cNvSpPr>
            <a:spLocks noGrp="1"/>
          </p:cNvSpPr>
          <p:nvPr>
            <p:ph type="ftr" sz="quarter" idx="11"/>
          </p:nvPr>
        </p:nvSpPr>
        <p:spPr/>
        <p:txBody>
          <a:bodyPr/>
          <a:lstStyle/>
          <a:p>
            <a:r>
              <a:rPr lang="en-AU"/>
              <a:t>Maitland Area School 2015 Review</a:t>
            </a:r>
            <a:endParaRPr lang="en-US" dirty="0"/>
          </a:p>
        </p:txBody>
      </p:sp>
      <p:sp>
        <p:nvSpPr>
          <p:cNvPr id="9" name="Rectangle 8"/>
          <p:cNvSpPr/>
          <p:nvPr/>
        </p:nvSpPr>
        <p:spPr>
          <a:xfrm>
            <a:off x="10327525" y="0"/>
            <a:ext cx="914400" cy="109945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a:xfrm>
            <a:off x="10238155" y="295731"/>
            <a:ext cx="1055077" cy="767687"/>
          </a:xfrm>
          <a:prstGeom prst="rect">
            <a:avLst/>
          </a:prstGeom>
        </p:spPr>
        <p:txBody>
          <a:bodyPr/>
          <a:lstStyle>
            <a:lvl1pPr algn="ctr">
              <a:defRPr sz="2800"/>
            </a:lvl1p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336996275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Name Card">
    <p:spTree>
      <p:nvGrpSpPr>
        <p:cNvPr id="1" name=""/>
        <p:cNvGrpSpPr/>
        <p:nvPr/>
      </p:nvGrpSpPr>
      <p:grpSpPr>
        <a:xfrm>
          <a:off x="0" y="0"/>
          <a:ext cx="0" cy="0"/>
          <a:chOff x="0" y="0"/>
          <a:chExt cx="0" cy="0"/>
        </a:xfrm>
      </p:grpSpPr>
      <p:grpSp>
        <p:nvGrpSpPr>
          <p:cNvPr id="9" name="Group 8"/>
          <p:cNvGrpSpPr/>
          <p:nvPr/>
        </p:nvGrpSpPr>
        <p:grpSpPr>
          <a:xfrm>
            <a:off x="-2117" y="0"/>
            <a:ext cx="12194117" cy="6860798"/>
            <a:chOff x="-1588" y="0"/>
            <a:chExt cx="9145588" cy="6860798"/>
          </a:xfrm>
        </p:grpSpPr>
        <p:sp>
          <p:nvSpPr>
            <p:cNvPr id="10" name="Rectangle 9"/>
            <p:cNvSpPr/>
            <p:nvPr/>
          </p:nvSpPr>
          <p:spPr>
            <a:xfrm>
              <a:off x="0" y="0"/>
              <a:ext cx="9118832" cy="6858000"/>
            </a:xfrm>
            <a:prstGeom prst="rect">
              <a:avLst/>
            </a:prstGeom>
            <a:blipFill>
              <a:blip r:embed="rId2" cstate="email">
                <a:duotone>
                  <a:schemeClr val="dk2">
                    <a:shade val="69000"/>
                    <a:hueMod val="91000"/>
                    <a:satMod val="164000"/>
                    <a:lumMod val="74000"/>
                  </a:schemeClr>
                  <a:schemeClr val="dk2">
                    <a:hueMod val="124000"/>
                    <a:satMod val="140000"/>
                    <a:lumMod val="142000"/>
                  </a:schemeClr>
                </a:duotone>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10"/>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2" name="Oval 11"/>
            <p:cNvSpPr/>
            <p:nvPr/>
          </p:nvSpPr>
          <p:spPr>
            <a:xfrm>
              <a:off x="629943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Oval 12"/>
            <p:cNvSpPr/>
            <p:nvPr/>
          </p:nvSpPr>
          <p:spPr>
            <a:xfrm>
              <a:off x="5689832" y="0"/>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Oval 13"/>
            <p:cNvSpPr/>
            <p:nvPr/>
          </p:nvSpPr>
          <p:spPr>
            <a:xfrm>
              <a:off x="6299432" y="5870198"/>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1588"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Freeform 5"/>
            <p:cNvSpPr/>
            <p:nvPr/>
          </p:nvSpPr>
          <p:spPr bwMode="gray">
            <a:xfrm rot="21010068">
              <a:off x="6359946" y="4311243"/>
              <a:ext cx="2377690" cy="317748"/>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Freeform 7"/>
            <p:cNvSpPr/>
            <p:nvPr/>
          </p:nvSpPr>
          <p:spPr bwMode="gray">
            <a:xfrm>
              <a:off x="485023" y="4381500"/>
              <a:ext cx="8182128" cy="2130508"/>
            </a:xfrm>
            <a:custGeom>
              <a:avLst/>
              <a:gdLst/>
              <a:ahLst/>
              <a:cxnLst/>
              <a:rect l="l" t="t" r="r" b="b"/>
              <a:pathLst>
                <a:path w="10000" h="9621">
                  <a:moveTo>
                    <a:pt x="0" y="0"/>
                  </a:moveTo>
                  <a:lnTo>
                    <a:pt x="0" y="2411"/>
                  </a:lnTo>
                  <a:lnTo>
                    <a:pt x="0" y="9586"/>
                  </a:lnTo>
                  <a:lnTo>
                    <a:pt x="0" y="9621"/>
                  </a:lnTo>
                  <a:lnTo>
                    <a:pt x="10000" y="9585"/>
                  </a:lnTo>
                  <a:cubicBezTo>
                    <a:pt x="9997" y="8144"/>
                    <a:pt x="10003" y="9571"/>
                    <a:pt x="10000" y="9586"/>
                  </a:cubicBezTo>
                  <a:cubicBezTo>
                    <a:pt x="9997" y="7194"/>
                    <a:pt x="9993" y="4803"/>
                    <a:pt x="9990" y="2411"/>
                  </a:cubicBezTo>
                  <a:lnTo>
                    <a:pt x="9990" y="0"/>
                  </a:lnTo>
                  <a:lnTo>
                    <a:pt x="9990" y="0"/>
                  </a:lnTo>
                  <a:lnTo>
                    <a:pt x="9534" y="253"/>
                  </a:lnTo>
                  <a:lnTo>
                    <a:pt x="9084" y="477"/>
                  </a:lnTo>
                  <a:lnTo>
                    <a:pt x="8628" y="669"/>
                  </a:lnTo>
                  <a:lnTo>
                    <a:pt x="8177" y="847"/>
                  </a:lnTo>
                  <a:lnTo>
                    <a:pt x="7726" y="984"/>
                  </a:lnTo>
                  <a:lnTo>
                    <a:pt x="7279" y="1087"/>
                  </a:lnTo>
                  <a:lnTo>
                    <a:pt x="6832" y="1176"/>
                  </a:lnTo>
                  <a:lnTo>
                    <a:pt x="6393" y="1236"/>
                  </a:lnTo>
                  <a:lnTo>
                    <a:pt x="5962" y="1279"/>
                  </a:lnTo>
                  <a:lnTo>
                    <a:pt x="5534" y="1294"/>
                  </a:lnTo>
                  <a:lnTo>
                    <a:pt x="5120" y="1294"/>
                  </a:lnTo>
                  <a:lnTo>
                    <a:pt x="4709" y="1294"/>
                  </a:lnTo>
                  <a:lnTo>
                    <a:pt x="4311" y="1266"/>
                  </a:lnTo>
                  <a:lnTo>
                    <a:pt x="3923" y="1221"/>
                  </a:lnTo>
                  <a:lnTo>
                    <a:pt x="3548" y="1161"/>
                  </a:lnTo>
                  <a:lnTo>
                    <a:pt x="3187" y="1101"/>
                  </a:lnTo>
                  <a:lnTo>
                    <a:pt x="2840" y="1026"/>
                  </a:lnTo>
                  <a:lnTo>
                    <a:pt x="2505" y="954"/>
                  </a:lnTo>
                  <a:lnTo>
                    <a:pt x="2192" y="865"/>
                  </a:lnTo>
                  <a:lnTo>
                    <a:pt x="1889" y="775"/>
                  </a:lnTo>
                  <a:lnTo>
                    <a:pt x="1346" y="579"/>
                  </a:lnTo>
                  <a:lnTo>
                    <a:pt x="882" y="400"/>
                  </a:lnTo>
                  <a:lnTo>
                    <a:pt x="511" y="253"/>
                  </a:lnTo>
                  <a:lnTo>
                    <a:pt x="234" y="118"/>
                  </a:lnTo>
                  <a:lnTo>
                    <a:pt x="0" y="0"/>
                  </a:lnTo>
                  <a:lnTo>
                    <a:pt x="0" y="0"/>
                  </a:lnTo>
                  <a:close/>
                </a:path>
              </a:pathLst>
            </a:custGeom>
            <a:solidFill>
              <a:schemeClr val="bg1"/>
            </a:solidFill>
            <a:ln>
              <a:noFill/>
            </a:ln>
          </p:spPr>
        </p:sp>
        <p:sp>
          <p:nvSpPr>
            <p:cNvPr id="17" name="Freeform 5"/>
            <p:cNvSpPr>
              <a:spLocks noEditPoints="1"/>
            </p:cNvSpPr>
            <p:nvPr/>
          </p:nvSpPr>
          <p:spPr bwMode="gray">
            <a:xfrm>
              <a:off x="0" y="0"/>
              <a:ext cx="9144000" cy="6858000"/>
            </a:xfrm>
            <a:custGeom>
              <a:avLst/>
              <a:gdLst/>
              <a:ahLst/>
              <a:cxnLst/>
              <a:rect l="0" t="0" r="r" b="b"/>
              <a:pathLst>
                <a:path w="5760" h="4320">
                  <a:moveTo>
                    <a:pt x="0" y="0"/>
                  </a:moveTo>
                  <a:lnTo>
                    <a:pt x="0" y="4320"/>
                  </a:lnTo>
                  <a:lnTo>
                    <a:pt x="5760" y="4320"/>
                  </a:lnTo>
                  <a:lnTo>
                    <a:pt x="5760" y="0"/>
                  </a:lnTo>
                  <a:lnTo>
                    <a:pt x="0" y="0"/>
                  </a:lnTo>
                  <a:close/>
                  <a:moveTo>
                    <a:pt x="5444" y="4004"/>
                  </a:moveTo>
                  <a:lnTo>
                    <a:pt x="324" y="4004"/>
                  </a:lnTo>
                  <a:lnTo>
                    <a:pt x="324" y="324"/>
                  </a:lnTo>
                  <a:lnTo>
                    <a:pt x="5444" y="324"/>
                  </a:lnTo>
                  <a:lnTo>
                    <a:pt x="5444" y="400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sp>
      </p:grpSp>
      <p:sp>
        <p:nvSpPr>
          <p:cNvPr id="2" name="Title 1"/>
          <p:cNvSpPr>
            <a:spLocks noGrp="1"/>
          </p:cNvSpPr>
          <p:nvPr>
            <p:ph type="title"/>
          </p:nvPr>
        </p:nvSpPr>
        <p:spPr>
          <a:xfrm>
            <a:off x="1155254" y="2057400"/>
            <a:ext cx="8562673" cy="2095500"/>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5255" y="5024909"/>
            <a:ext cx="8562672" cy="994891"/>
          </a:xfrm>
        </p:spPr>
        <p:txBody>
          <a:bodyPr anchor="t"/>
          <a:lstStyle>
            <a:lvl1pPr marL="0" indent="0" algn="l">
              <a:buNone/>
              <a:defRPr sz="2000" cap="none">
                <a:solidFill>
                  <a:schemeClr val="accent1">
                    <a:lumMod val="60000"/>
                    <a:lumOff val="4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208AD91-239D-4A1B-BF26-2129EFD889C3}" type="datetime1">
              <a:rPr lang="en-US" smtClean="0"/>
              <a:t>11/1/2022</a:t>
            </a:fld>
            <a:endParaRPr lang="en-US" dirty="0"/>
          </a:p>
        </p:txBody>
      </p:sp>
      <p:sp>
        <p:nvSpPr>
          <p:cNvPr id="5" name="Footer Placeholder 4"/>
          <p:cNvSpPr>
            <a:spLocks noGrp="1"/>
          </p:cNvSpPr>
          <p:nvPr>
            <p:ph type="ftr" sz="quarter" idx="11"/>
          </p:nvPr>
        </p:nvSpPr>
        <p:spPr/>
        <p:txBody>
          <a:bodyPr/>
          <a:lstStyle/>
          <a:p>
            <a:r>
              <a:rPr lang="en-AU"/>
              <a:t>Maitland Area School 2015 Review</a:t>
            </a:r>
            <a:endParaRPr lang="en-US" dirty="0"/>
          </a:p>
        </p:txBody>
      </p:sp>
      <p:sp>
        <p:nvSpPr>
          <p:cNvPr id="7" name="Rectangle 6"/>
          <p:cNvSpPr/>
          <p:nvPr/>
        </p:nvSpPr>
        <p:spPr>
          <a:xfrm>
            <a:off x="10327525" y="0"/>
            <a:ext cx="914400" cy="109945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a:xfrm>
            <a:off x="10238155" y="295731"/>
            <a:ext cx="1055077" cy="767687"/>
          </a:xfrm>
          <a:prstGeom prst="rect">
            <a:avLst/>
          </a:prstGeom>
        </p:spPr>
        <p:txBody>
          <a:bodyPr/>
          <a:lstStyle>
            <a:lvl1pPr algn="ctr">
              <a:defRPr sz="2800"/>
            </a:lvl1p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106690277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a:xfrm>
            <a:off x="1155254" y="927100"/>
            <a:ext cx="8564791" cy="709864"/>
          </a:xfrm>
        </p:spPr>
        <p:txBody>
          <a:bodyPr/>
          <a:lstStyle>
            <a:lvl1pPr>
              <a:defRPr sz="3200"/>
            </a:lvl1pPr>
          </a:lstStyle>
          <a:p>
            <a:r>
              <a:rPr lang="en-US"/>
              <a:t>Click to edit Master title style</a:t>
            </a:r>
            <a:endParaRPr lang="en-US" dirty="0"/>
          </a:p>
        </p:txBody>
      </p:sp>
      <p:sp>
        <p:nvSpPr>
          <p:cNvPr id="3" name="Text Placeholder 2"/>
          <p:cNvSpPr>
            <a:spLocks noGrp="1"/>
          </p:cNvSpPr>
          <p:nvPr>
            <p:ph type="body" idx="1"/>
          </p:nvPr>
        </p:nvSpPr>
        <p:spPr>
          <a:xfrm>
            <a:off x="1155253" y="2489200"/>
            <a:ext cx="3084576" cy="657962"/>
          </a:xfrm>
        </p:spPr>
        <p:txBody>
          <a:bodyPr anchor="b">
            <a:noAutofit/>
          </a:bodyPr>
          <a:lstStyle>
            <a:lvl1pPr marL="0" indent="0">
              <a:buNone/>
              <a:defRPr sz="20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2" name="Text Placeholder 3"/>
          <p:cNvSpPr>
            <a:spLocks noGrp="1"/>
          </p:cNvSpPr>
          <p:nvPr>
            <p:ph type="body" sz="half" idx="15"/>
          </p:nvPr>
        </p:nvSpPr>
        <p:spPr>
          <a:xfrm>
            <a:off x="1155253" y="3147164"/>
            <a:ext cx="3084576" cy="2888366"/>
          </a:xfrm>
        </p:spPr>
        <p:txBody>
          <a:bodyPr anchor="t">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4540819" y="2489200"/>
            <a:ext cx="3091891" cy="657962"/>
          </a:xfrm>
        </p:spPr>
        <p:txBody>
          <a:bodyPr anchor="b">
            <a:noAutofit/>
          </a:bodyPr>
          <a:lstStyle>
            <a:lvl1pPr marL="0" indent="0">
              <a:buNone/>
              <a:defRPr sz="20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Text Placeholder 3"/>
          <p:cNvSpPr>
            <a:spLocks noGrp="1"/>
          </p:cNvSpPr>
          <p:nvPr>
            <p:ph type="body" sz="half" idx="16"/>
          </p:nvPr>
        </p:nvSpPr>
        <p:spPr>
          <a:xfrm>
            <a:off x="4544628" y="3147164"/>
            <a:ext cx="3091891" cy="2888366"/>
          </a:xfrm>
        </p:spPr>
        <p:txBody>
          <a:bodyPr anchor="t">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944856" y="2489200"/>
            <a:ext cx="3091891" cy="657962"/>
          </a:xfrm>
        </p:spPr>
        <p:txBody>
          <a:bodyPr anchor="b">
            <a:noAutofit/>
          </a:bodyPr>
          <a:lstStyle>
            <a:lvl1pPr marL="0" indent="0">
              <a:buNone/>
              <a:defRPr sz="20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4" name="Text Placeholder 3"/>
          <p:cNvSpPr>
            <a:spLocks noGrp="1"/>
          </p:cNvSpPr>
          <p:nvPr>
            <p:ph type="body" sz="half" idx="17"/>
          </p:nvPr>
        </p:nvSpPr>
        <p:spPr>
          <a:xfrm>
            <a:off x="7947914" y="3147164"/>
            <a:ext cx="3088833" cy="2888366"/>
          </a:xfrm>
        </p:spPr>
        <p:txBody>
          <a:bodyPr anchor="t">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7" name="Straight Connector 16"/>
          <p:cNvCxnSpPr/>
          <p:nvPr/>
        </p:nvCxnSpPr>
        <p:spPr>
          <a:xfrm>
            <a:off x="4392707" y="2489201"/>
            <a:ext cx="0" cy="3546328"/>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7799361" y="2489201"/>
            <a:ext cx="0" cy="3546328"/>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DDA8A110-8A02-441B-962F-D9C06FA539DE}" type="datetime1">
              <a:rPr lang="en-US" smtClean="0"/>
              <a:t>11/1/2022</a:t>
            </a:fld>
            <a:endParaRPr lang="en-US" dirty="0"/>
          </a:p>
        </p:txBody>
      </p:sp>
      <p:sp>
        <p:nvSpPr>
          <p:cNvPr id="8" name="Footer Placeholder 7"/>
          <p:cNvSpPr>
            <a:spLocks noGrp="1"/>
          </p:cNvSpPr>
          <p:nvPr>
            <p:ph type="ftr" sz="quarter" idx="11"/>
          </p:nvPr>
        </p:nvSpPr>
        <p:spPr/>
        <p:txBody>
          <a:bodyPr/>
          <a:lstStyle/>
          <a:p>
            <a:r>
              <a:rPr lang="en-AU"/>
              <a:t>Maitland Area School 2015 Review</a:t>
            </a:r>
            <a:endParaRPr lang="en-US" dirty="0"/>
          </a:p>
        </p:txBody>
      </p:sp>
      <p:sp>
        <p:nvSpPr>
          <p:cNvPr id="9" name="Slide Number Placeholder 8"/>
          <p:cNvSpPr>
            <a:spLocks noGrp="1"/>
          </p:cNvSpPr>
          <p:nvPr>
            <p:ph type="sldNum" sz="quarter" idx="12"/>
          </p:nvPr>
        </p:nvSpPr>
        <p:spPr>
          <a:xfrm>
            <a:off x="10238155" y="295731"/>
            <a:ext cx="1055077" cy="767687"/>
          </a:xfrm>
          <a:prstGeom prst="rect">
            <a:avLst/>
          </a:prstGeom>
        </p:spPr>
        <p:txBody>
          <a:bodyPr/>
          <a:lstStyle>
            <a:lvl1pPr algn="ctr">
              <a:defRPr sz="2800"/>
            </a:lvl1p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211619112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a:xfrm>
            <a:off x="1155253" y="927100"/>
            <a:ext cx="8460347" cy="709864"/>
          </a:xfrm>
        </p:spPr>
        <p:txBody>
          <a:bodyPr/>
          <a:lstStyle>
            <a:lvl1pPr>
              <a:defRPr sz="3200"/>
            </a:lvl1pPr>
          </a:lstStyle>
          <a:p>
            <a:r>
              <a:rPr lang="en-US"/>
              <a:t>Click to edit Master title style</a:t>
            </a:r>
            <a:endParaRPr lang="en-US" dirty="0"/>
          </a:p>
        </p:txBody>
      </p:sp>
      <p:sp>
        <p:nvSpPr>
          <p:cNvPr id="3" name="Text Placeholder 2"/>
          <p:cNvSpPr>
            <a:spLocks noGrp="1"/>
          </p:cNvSpPr>
          <p:nvPr>
            <p:ph type="body" idx="1"/>
          </p:nvPr>
        </p:nvSpPr>
        <p:spPr>
          <a:xfrm>
            <a:off x="1155253" y="4179596"/>
            <a:ext cx="3084576" cy="657962"/>
          </a:xfrm>
        </p:spPr>
        <p:txBody>
          <a:bodyPr anchor="b">
            <a:noAutofit/>
          </a:bodyPr>
          <a:lstStyle>
            <a:lvl1pPr marL="0" indent="0">
              <a:buNone/>
              <a:defRPr sz="20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2" name="Picture Placeholder 2"/>
          <p:cNvSpPr>
            <a:spLocks noGrp="1" noChangeAspect="1"/>
          </p:cNvSpPr>
          <p:nvPr>
            <p:ph type="pic" idx="15"/>
          </p:nvPr>
        </p:nvSpPr>
        <p:spPr>
          <a:xfrm>
            <a:off x="1358740" y="2489200"/>
            <a:ext cx="2686859" cy="1447342"/>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3" name="Text Placeholder 3"/>
          <p:cNvSpPr>
            <a:spLocks noGrp="1"/>
          </p:cNvSpPr>
          <p:nvPr>
            <p:ph type="body" sz="half" idx="18"/>
          </p:nvPr>
        </p:nvSpPr>
        <p:spPr>
          <a:xfrm>
            <a:off x="1155252" y="4837559"/>
            <a:ext cx="3084576" cy="1187321"/>
          </a:xfrm>
        </p:spPr>
        <p:txBody>
          <a:bodyPr anchor="t">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4548167" y="4179595"/>
            <a:ext cx="3091891" cy="657962"/>
          </a:xfrm>
        </p:spPr>
        <p:txBody>
          <a:bodyPr anchor="b">
            <a:noAutofit/>
          </a:bodyPr>
          <a:lstStyle>
            <a:lvl1pPr marL="0" indent="0">
              <a:buNone/>
              <a:defRPr sz="20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8" name="Picture Placeholder 2"/>
          <p:cNvSpPr>
            <a:spLocks noGrp="1" noChangeAspect="1"/>
          </p:cNvSpPr>
          <p:nvPr>
            <p:ph type="pic" idx="21"/>
          </p:nvPr>
        </p:nvSpPr>
        <p:spPr>
          <a:xfrm>
            <a:off x="4737585" y="2489200"/>
            <a:ext cx="2686859" cy="1447342"/>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4548167" y="4848209"/>
            <a:ext cx="3091891" cy="1187321"/>
          </a:xfrm>
        </p:spPr>
        <p:txBody>
          <a:bodyPr anchor="t">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944856" y="4179596"/>
            <a:ext cx="3091891" cy="657962"/>
          </a:xfrm>
        </p:spPr>
        <p:txBody>
          <a:bodyPr anchor="b">
            <a:noAutofit/>
          </a:bodyPr>
          <a:lstStyle>
            <a:lvl1pPr marL="0" indent="0">
              <a:buNone/>
              <a:defRPr sz="20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9" name="Picture Placeholder 2"/>
          <p:cNvSpPr>
            <a:spLocks noGrp="1" noChangeAspect="1"/>
          </p:cNvSpPr>
          <p:nvPr>
            <p:ph type="pic" idx="22"/>
          </p:nvPr>
        </p:nvSpPr>
        <p:spPr>
          <a:xfrm>
            <a:off x="8144855" y="2489200"/>
            <a:ext cx="2686859" cy="1447342"/>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7944856" y="4837559"/>
            <a:ext cx="3091891" cy="1187321"/>
          </a:xfrm>
        </p:spPr>
        <p:txBody>
          <a:bodyPr anchor="t">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40" name="Straight Connector 39"/>
          <p:cNvCxnSpPr/>
          <p:nvPr/>
        </p:nvCxnSpPr>
        <p:spPr>
          <a:xfrm>
            <a:off x="4386692" y="2489201"/>
            <a:ext cx="0" cy="3546328"/>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41" name="Straight Connector 40"/>
          <p:cNvCxnSpPr/>
          <p:nvPr/>
        </p:nvCxnSpPr>
        <p:spPr>
          <a:xfrm>
            <a:off x="7799361" y="2489201"/>
            <a:ext cx="0" cy="3546328"/>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5056DAB5-0D04-45F4-B3FF-4EEF2CD5AF15}" type="datetime1">
              <a:rPr lang="en-US" smtClean="0"/>
              <a:t>11/1/2022</a:t>
            </a:fld>
            <a:endParaRPr lang="en-US" dirty="0"/>
          </a:p>
        </p:txBody>
      </p:sp>
      <p:sp>
        <p:nvSpPr>
          <p:cNvPr id="8" name="Footer Placeholder 7"/>
          <p:cNvSpPr>
            <a:spLocks noGrp="1"/>
          </p:cNvSpPr>
          <p:nvPr>
            <p:ph type="ftr" sz="quarter" idx="11"/>
          </p:nvPr>
        </p:nvSpPr>
        <p:spPr/>
        <p:txBody>
          <a:bodyPr/>
          <a:lstStyle/>
          <a:p>
            <a:r>
              <a:rPr lang="en-AU"/>
              <a:t>Maitland Area School 2015 Review</a:t>
            </a:r>
            <a:endParaRPr lang="en-US" dirty="0"/>
          </a:p>
        </p:txBody>
      </p:sp>
      <p:sp>
        <p:nvSpPr>
          <p:cNvPr id="9" name="Slide Number Placeholder 8"/>
          <p:cNvSpPr>
            <a:spLocks noGrp="1"/>
          </p:cNvSpPr>
          <p:nvPr>
            <p:ph type="sldNum" sz="quarter" idx="12"/>
          </p:nvPr>
        </p:nvSpPr>
        <p:spPr>
          <a:xfrm>
            <a:off x="10238155" y="295731"/>
            <a:ext cx="1055077" cy="767687"/>
          </a:xfrm>
          <a:prstGeom prst="rect">
            <a:avLst/>
          </a:prstGeom>
        </p:spPr>
        <p:txBody>
          <a:bodyPr/>
          <a:lstStyle>
            <a:lvl1pPr algn="ctr">
              <a:defRPr sz="2800"/>
            </a:lvl1p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401805704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10161735" y="6387911"/>
            <a:ext cx="1320799" cy="228659"/>
          </a:xfrm>
        </p:spPr>
        <p:txBody>
          <a:bodyPr/>
          <a:lstStyle/>
          <a:p>
            <a:fld id="{D5BF8FE0-C63F-4D33-80E8-F247BBA0376E}" type="datetime1">
              <a:rPr lang="en-US" smtClean="0"/>
              <a:t>11/1/2022</a:t>
            </a:fld>
            <a:endParaRPr lang="en-US" dirty="0"/>
          </a:p>
        </p:txBody>
      </p:sp>
      <p:sp>
        <p:nvSpPr>
          <p:cNvPr id="5" name="Footer Placeholder 4"/>
          <p:cNvSpPr>
            <a:spLocks noGrp="1"/>
          </p:cNvSpPr>
          <p:nvPr>
            <p:ph type="ftr" sz="quarter" idx="11"/>
          </p:nvPr>
        </p:nvSpPr>
        <p:spPr>
          <a:xfrm>
            <a:off x="688178" y="6387910"/>
            <a:ext cx="5146393" cy="228660"/>
          </a:xfrm>
        </p:spPr>
        <p:txBody>
          <a:bodyPr/>
          <a:lstStyle/>
          <a:p>
            <a:r>
              <a:rPr lang="en-AU"/>
              <a:t>Maitland Area School 2015 Review</a:t>
            </a:r>
            <a:endParaRPr lang="en-US" dirty="0"/>
          </a:p>
        </p:txBody>
      </p:sp>
      <p:sp>
        <p:nvSpPr>
          <p:cNvPr id="6" name="Slide Number Placeholder 5"/>
          <p:cNvSpPr>
            <a:spLocks noGrp="1"/>
          </p:cNvSpPr>
          <p:nvPr>
            <p:ph type="sldNum" sz="quarter" idx="12"/>
          </p:nvPr>
        </p:nvSpPr>
        <p:spPr>
          <a:xfrm>
            <a:off x="10238155" y="295731"/>
            <a:ext cx="1055077" cy="767687"/>
          </a:xfrm>
          <a:prstGeom prst="rect">
            <a:avLst/>
          </a:prstGeom>
        </p:spPr>
        <p:txBody>
          <a:bodyPr/>
          <a:lstStyle>
            <a:lvl1pPr algn="ctr">
              <a:defRPr sz="2800"/>
            </a:lvl1pPr>
          </a:lstStyle>
          <a:p>
            <a:fld id="{6D22F896-40B5-4ADD-8801-0D06FADFA095}" type="slidenum">
              <a:rPr lang="en-US" smtClean="0"/>
              <a:t>‹#›</a:t>
            </a:fld>
            <a:endParaRPr lang="en-US" dirty="0"/>
          </a:p>
        </p:txBody>
      </p:sp>
    </p:spTree>
    <p:extLst>
      <p:ext uri="{BB962C8B-B14F-4D97-AF65-F5344CB8AC3E}">
        <p14:creationId xmlns:p14="http://schemas.microsoft.com/office/powerpoint/2010/main" val="20622754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grpSp>
        <p:nvGrpSpPr>
          <p:cNvPr id="7" name="Group 6"/>
          <p:cNvGrpSpPr/>
          <p:nvPr/>
        </p:nvGrpSpPr>
        <p:grpSpPr>
          <a:xfrm>
            <a:off x="-2117" y="0"/>
            <a:ext cx="12160560" cy="6860798"/>
            <a:chOff x="-1588" y="0"/>
            <a:chExt cx="9120420" cy="6860798"/>
          </a:xfrm>
        </p:grpSpPr>
        <p:sp>
          <p:nvSpPr>
            <p:cNvPr id="11" name="Rectangle 10"/>
            <p:cNvSpPr/>
            <p:nvPr/>
          </p:nvSpPr>
          <p:spPr>
            <a:xfrm>
              <a:off x="0" y="0"/>
              <a:ext cx="9118832" cy="6858000"/>
            </a:xfrm>
            <a:prstGeom prst="rect">
              <a:avLst/>
            </a:prstGeom>
            <a:blipFill>
              <a:blip r:embed="rId2" cstate="email">
                <a:duotone>
                  <a:schemeClr val="dk2">
                    <a:shade val="69000"/>
                    <a:hueMod val="91000"/>
                    <a:satMod val="164000"/>
                    <a:lumMod val="74000"/>
                  </a:schemeClr>
                  <a:schemeClr val="dk2">
                    <a:hueMod val="124000"/>
                    <a:satMod val="140000"/>
                    <a:lumMod val="142000"/>
                  </a:schemeClr>
                </a:duotone>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Oval 11"/>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Oval 12"/>
            <p:cNvSpPr/>
            <p:nvPr/>
          </p:nvSpPr>
          <p:spPr>
            <a:xfrm>
              <a:off x="629943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Oval 13"/>
            <p:cNvSpPr/>
            <p:nvPr/>
          </p:nvSpPr>
          <p:spPr>
            <a:xfrm>
              <a:off x="5689832" y="0"/>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6299432" y="5870198"/>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1588"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Freeform 5"/>
            <p:cNvSpPr/>
            <p:nvPr/>
          </p:nvSpPr>
          <p:spPr bwMode="gray">
            <a:xfrm rot="4966650">
              <a:off x="4673046" y="5107506"/>
              <a:ext cx="2377690" cy="317748"/>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grpSp>
      <p:sp>
        <p:nvSpPr>
          <p:cNvPr id="17" name="Rectangle 16"/>
          <p:cNvSpPr/>
          <p:nvPr/>
        </p:nvSpPr>
        <p:spPr>
          <a:xfrm>
            <a:off x="553157" y="402165"/>
            <a:ext cx="6147420"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0" name="Freeform 9"/>
          <p:cNvSpPr/>
          <p:nvPr/>
        </p:nvSpPr>
        <p:spPr bwMode="gray">
          <a:xfrm rot="5400000">
            <a:off x="2731745" y="1211129"/>
            <a:ext cx="5995993" cy="4435745"/>
          </a:xfrm>
          <a:custGeom>
            <a:avLst/>
            <a:gdLst/>
            <a:ahLst/>
            <a:cxnLst/>
            <a:rect l="0" t="0" r="r" b="b"/>
            <a:pathLst>
              <a:path w="4960" h="2752">
                <a:moveTo>
                  <a:pt x="0" y="0"/>
                </a:moveTo>
                <a:lnTo>
                  <a:pt x="0" y="324"/>
                </a:lnTo>
                <a:lnTo>
                  <a:pt x="0" y="1992"/>
                </a:lnTo>
                <a:lnTo>
                  <a:pt x="0" y="2752"/>
                </a:lnTo>
                <a:lnTo>
                  <a:pt x="4960" y="2752"/>
                </a:lnTo>
                <a:lnTo>
                  <a:pt x="4960" y="1992"/>
                </a:lnTo>
                <a:lnTo>
                  <a:pt x="4960" y="324"/>
                </a:lnTo>
                <a:lnTo>
                  <a:pt x="4960" y="0"/>
                </a:lnTo>
                <a:lnTo>
                  <a:pt x="4960" y="0"/>
                </a:lnTo>
                <a:lnTo>
                  <a:pt x="4734" y="34"/>
                </a:lnTo>
                <a:lnTo>
                  <a:pt x="4510" y="64"/>
                </a:lnTo>
                <a:lnTo>
                  <a:pt x="4284" y="90"/>
                </a:lnTo>
                <a:lnTo>
                  <a:pt x="4060" y="114"/>
                </a:lnTo>
                <a:lnTo>
                  <a:pt x="3836" y="132"/>
                </a:lnTo>
                <a:lnTo>
                  <a:pt x="3614" y="146"/>
                </a:lnTo>
                <a:lnTo>
                  <a:pt x="3392" y="158"/>
                </a:lnTo>
                <a:lnTo>
                  <a:pt x="3174" y="166"/>
                </a:lnTo>
                <a:lnTo>
                  <a:pt x="2960" y="172"/>
                </a:lnTo>
                <a:lnTo>
                  <a:pt x="2748" y="174"/>
                </a:lnTo>
                <a:lnTo>
                  <a:pt x="2542" y="174"/>
                </a:lnTo>
                <a:lnTo>
                  <a:pt x="2338" y="174"/>
                </a:lnTo>
                <a:lnTo>
                  <a:pt x="2140" y="170"/>
                </a:lnTo>
                <a:lnTo>
                  <a:pt x="1948" y="164"/>
                </a:lnTo>
                <a:lnTo>
                  <a:pt x="1762" y="156"/>
                </a:lnTo>
                <a:lnTo>
                  <a:pt x="1582" y="148"/>
                </a:lnTo>
                <a:lnTo>
                  <a:pt x="1410" y="138"/>
                </a:lnTo>
                <a:lnTo>
                  <a:pt x="1244" y="128"/>
                </a:lnTo>
                <a:lnTo>
                  <a:pt x="1088" y="116"/>
                </a:lnTo>
                <a:lnTo>
                  <a:pt x="938" y="104"/>
                </a:lnTo>
                <a:lnTo>
                  <a:pt x="668" y="78"/>
                </a:lnTo>
                <a:lnTo>
                  <a:pt x="438" y="54"/>
                </a:lnTo>
                <a:lnTo>
                  <a:pt x="254" y="34"/>
                </a:lnTo>
                <a:lnTo>
                  <a:pt x="116" y="16"/>
                </a:lnTo>
                <a:lnTo>
                  <a:pt x="0" y="0"/>
                </a:lnTo>
                <a:lnTo>
                  <a:pt x="0" y="0"/>
                </a:lnTo>
                <a:close/>
              </a:path>
            </a:pathLst>
          </a:custGeom>
          <a:solidFill>
            <a:schemeClr val="bg1"/>
          </a:solidFill>
          <a:ln>
            <a:noFill/>
          </a:ln>
        </p:spPr>
      </p:sp>
      <p:sp>
        <p:nvSpPr>
          <p:cNvPr id="18" name="Freeform 5"/>
          <p:cNvSpPr>
            <a:spLocks noEditPoints="1"/>
          </p:cNvSpPr>
          <p:nvPr/>
        </p:nvSpPr>
        <p:spPr bwMode="gray">
          <a:xfrm>
            <a:off x="0" y="0"/>
            <a:ext cx="12192000" cy="6858000"/>
          </a:xfrm>
          <a:custGeom>
            <a:avLst/>
            <a:gdLst/>
            <a:ahLst/>
            <a:cxnLst/>
            <a:rect l="0" t="0" r="r" b="b"/>
            <a:pathLst>
              <a:path w="5760" h="4320">
                <a:moveTo>
                  <a:pt x="0" y="0"/>
                </a:moveTo>
                <a:lnTo>
                  <a:pt x="0" y="4320"/>
                </a:lnTo>
                <a:lnTo>
                  <a:pt x="5760" y="4320"/>
                </a:lnTo>
                <a:lnTo>
                  <a:pt x="5760" y="0"/>
                </a:lnTo>
                <a:lnTo>
                  <a:pt x="0" y="0"/>
                </a:lnTo>
                <a:close/>
                <a:moveTo>
                  <a:pt x="5444" y="4004"/>
                </a:moveTo>
                <a:lnTo>
                  <a:pt x="324" y="4004"/>
                </a:lnTo>
                <a:lnTo>
                  <a:pt x="324" y="324"/>
                </a:lnTo>
                <a:lnTo>
                  <a:pt x="5444" y="324"/>
                </a:lnTo>
                <a:lnTo>
                  <a:pt x="5444" y="400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sp>
      <p:sp>
        <p:nvSpPr>
          <p:cNvPr id="2" name="Vertical Title 1"/>
          <p:cNvSpPr>
            <a:spLocks noGrp="1"/>
          </p:cNvSpPr>
          <p:nvPr>
            <p:ph type="title" orient="vert"/>
          </p:nvPr>
        </p:nvSpPr>
        <p:spPr>
          <a:xfrm>
            <a:off x="8233237" y="1447799"/>
            <a:ext cx="1484688" cy="4572001"/>
          </a:xfrm>
        </p:spPr>
        <p:txBody>
          <a:bodyPr vert="eaVert" anchor="ctr" anchorCtr="0"/>
          <a:lstStyle/>
          <a:p>
            <a:r>
              <a:rPr lang="en-US"/>
              <a:t>Click to edit Master title style</a:t>
            </a:r>
            <a:endParaRPr lang="en-US" dirty="0"/>
          </a:p>
        </p:txBody>
      </p:sp>
      <p:sp>
        <p:nvSpPr>
          <p:cNvPr id="3" name="Vertical Text Placeholder 2"/>
          <p:cNvSpPr>
            <a:spLocks noGrp="1"/>
          </p:cNvSpPr>
          <p:nvPr>
            <p:ph type="body" orient="vert" idx="1"/>
          </p:nvPr>
        </p:nvSpPr>
        <p:spPr>
          <a:xfrm>
            <a:off x="1155651" y="1447799"/>
            <a:ext cx="5889248" cy="457200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DA0B3B7-4A40-4D67-85E9-02EA40DEA40D}" type="datetime1">
              <a:rPr lang="en-US" smtClean="0"/>
              <a:t>11/1/2022</a:t>
            </a:fld>
            <a:endParaRPr lang="en-US" dirty="0"/>
          </a:p>
        </p:txBody>
      </p:sp>
      <p:sp>
        <p:nvSpPr>
          <p:cNvPr id="5" name="Footer Placeholder 4"/>
          <p:cNvSpPr>
            <a:spLocks noGrp="1"/>
          </p:cNvSpPr>
          <p:nvPr>
            <p:ph type="ftr" sz="quarter" idx="11"/>
          </p:nvPr>
        </p:nvSpPr>
        <p:spPr>
          <a:xfrm>
            <a:off x="718062" y="6365498"/>
            <a:ext cx="5146393" cy="228660"/>
          </a:xfrm>
        </p:spPr>
        <p:txBody>
          <a:bodyPr/>
          <a:lstStyle/>
          <a:p>
            <a:r>
              <a:rPr lang="en-AU"/>
              <a:t>Maitland Area School 2015 Review</a:t>
            </a:r>
            <a:endParaRPr lang="en-US" dirty="0"/>
          </a:p>
        </p:txBody>
      </p:sp>
      <p:sp>
        <p:nvSpPr>
          <p:cNvPr id="9" name="Rectangle 8"/>
          <p:cNvSpPr/>
          <p:nvPr/>
        </p:nvSpPr>
        <p:spPr>
          <a:xfrm>
            <a:off x="10327525" y="0"/>
            <a:ext cx="914400" cy="109945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a:xfrm>
            <a:off x="10238155" y="295731"/>
            <a:ext cx="1055077" cy="767687"/>
          </a:xfrm>
          <a:prstGeom prst="rect">
            <a:avLst/>
          </a:prstGeom>
        </p:spPr>
        <p:txBody>
          <a:bodyPr/>
          <a:lstStyle>
            <a:lvl1pPr algn="ctr">
              <a:defRPr sz="2800"/>
            </a:lvl1pPr>
          </a:lstStyle>
          <a:p>
            <a:fld id="{6D22F896-40B5-4ADD-8801-0D06FADFA095}" type="slidenum">
              <a:rPr lang="en-US" smtClean="0"/>
              <a:t>‹#›</a:t>
            </a:fld>
            <a:endParaRPr lang="en-US" dirty="0"/>
          </a:p>
        </p:txBody>
      </p:sp>
    </p:spTree>
    <p:extLst>
      <p:ext uri="{BB962C8B-B14F-4D97-AF65-F5344CB8AC3E}">
        <p14:creationId xmlns:p14="http://schemas.microsoft.com/office/powerpoint/2010/main" val="357676633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913795" y="736848"/>
            <a:ext cx="10353763" cy="505435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08C563A-1208-4303-861B-5C2A3329385D}" type="datetime1">
              <a:rPr lang="en-US" smtClean="0"/>
              <a:t>11/1/2022</a:t>
            </a:fld>
            <a:endParaRPr lang="en-US" dirty="0"/>
          </a:p>
        </p:txBody>
      </p:sp>
      <p:sp>
        <p:nvSpPr>
          <p:cNvPr id="5" name="Footer Placeholder 4"/>
          <p:cNvSpPr>
            <a:spLocks noGrp="1"/>
          </p:cNvSpPr>
          <p:nvPr>
            <p:ph type="ftr" sz="quarter" idx="11"/>
          </p:nvPr>
        </p:nvSpPr>
        <p:spPr/>
        <p:txBody>
          <a:bodyPr/>
          <a:lstStyle/>
          <a:p>
            <a:r>
              <a:rPr lang="en-AU"/>
              <a:t>Maitland Area School 2015 Review</a:t>
            </a:r>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5418944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154627" y="927099"/>
            <a:ext cx="8458229" cy="709865"/>
          </a:xfrm>
        </p:spPr>
        <p:txBody>
          <a:bodyPr anchor="ctr"/>
          <a:lstStyle>
            <a:lvl1pPr>
              <a:defRPr sz="320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21DE7DA-FE35-40EF-BA7F-7F471E7DBF61}" type="datetime1">
              <a:rPr lang="en-US" smtClean="0"/>
              <a:t>11/1/2022</a:t>
            </a:fld>
            <a:endParaRPr lang="en-US" dirty="0"/>
          </a:p>
        </p:txBody>
      </p:sp>
      <p:sp>
        <p:nvSpPr>
          <p:cNvPr id="5" name="Footer Placeholder 4"/>
          <p:cNvSpPr>
            <a:spLocks noGrp="1"/>
          </p:cNvSpPr>
          <p:nvPr>
            <p:ph type="ftr" sz="quarter" idx="11"/>
          </p:nvPr>
        </p:nvSpPr>
        <p:spPr/>
        <p:txBody>
          <a:bodyPr/>
          <a:lstStyle/>
          <a:p>
            <a:r>
              <a:rPr lang="en-US" dirty="0"/>
              <a:t>Maitland Area School 2015 Review</a:t>
            </a:r>
          </a:p>
        </p:txBody>
      </p:sp>
      <p:sp>
        <p:nvSpPr>
          <p:cNvPr id="6" name="Slide Number Placeholder 5"/>
          <p:cNvSpPr>
            <a:spLocks noGrp="1"/>
          </p:cNvSpPr>
          <p:nvPr>
            <p:ph type="sldNum" sz="quarter" idx="12"/>
          </p:nvPr>
        </p:nvSpPr>
        <p:spPr>
          <a:xfrm>
            <a:off x="10238155" y="295731"/>
            <a:ext cx="1055077" cy="767687"/>
          </a:xfrm>
          <a:prstGeom prst="rect">
            <a:avLst/>
          </a:prstGeom>
        </p:spPr>
        <p:txBody>
          <a:bodyPr anchor="b"/>
          <a:lstStyle>
            <a:lvl1pPr algn="ctr">
              <a:defRPr sz="2800"/>
            </a:lvl1pPr>
          </a:lstStyle>
          <a:p>
            <a:fld id="{6D22F896-40B5-4ADD-8801-0D06FADFA095}" type="slidenum">
              <a:rPr lang="en-US" smtClean="0"/>
              <a:t>‹#›</a:t>
            </a:fld>
            <a:endParaRPr lang="en-US" dirty="0"/>
          </a:p>
        </p:txBody>
      </p:sp>
    </p:spTree>
    <p:extLst>
      <p:ext uri="{BB962C8B-B14F-4D97-AF65-F5344CB8AC3E}">
        <p14:creationId xmlns:p14="http://schemas.microsoft.com/office/powerpoint/2010/main" val="36780486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grpSp>
        <p:nvGrpSpPr>
          <p:cNvPr id="7" name="Group 6"/>
          <p:cNvGrpSpPr/>
          <p:nvPr/>
        </p:nvGrpSpPr>
        <p:grpSpPr>
          <a:xfrm>
            <a:off x="-2117" y="0"/>
            <a:ext cx="12194117" cy="6860798"/>
            <a:chOff x="-1588" y="0"/>
            <a:chExt cx="9145588" cy="6860798"/>
          </a:xfrm>
        </p:grpSpPr>
        <p:sp>
          <p:nvSpPr>
            <p:cNvPr id="12" name="Rectangle 11"/>
            <p:cNvSpPr/>
            <p:nvPr/>
          </p:nvSpPr>
          <p:spPr>
            <a:xfrm>
              <a:off x="0" y="0"/>
              <a:ext cx="9118832" cy="6858000"/>
            </a:xfrm>
            <a:prstGeom prst="rect">
              <a:avLst/>
            </a:prstGeom>
            <a:blipFill>
              <a:blip r:embed="rId2" cstate="email">
                <a:duotone>
                  <a:schemeClr val="dk2">
                    <a:shade val="69000"/>
                    <a:hueMod val="91000"/>
                    <a:satMod val="164000"/>
                    <a:lumMod val="74000"/>
                  </a:schemeClr>
                  <a:schemeClr val="dk2">
                    <a:hueMod val="124000"/>
                    <a:satMod val="140000"/>
                    <a:lumMod val="142000"/>
                  </a:schemeClr>
                </a:duotone>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Oval 12"/>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Oval 13"/>
            <p:cNvSpPr/>
            <p:nvPr/>
          </p:nvSpPr>
          <p:spPr>
            <a:xfrm>
              <a:off x="629943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5689832" y="0"/>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6299432" y="5870198"/>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1588"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a:xfrm>
              <a:off x="5283673" y="402165"/>
              <a:ext cx="3465769"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10"/>
            <p:cNvSpPr/>
            <p:nvPr/>
          </p:nvSpPr>
          <p:spPr bwMode="gray">
            <a:xfrm rot="16200000">
              <a:off x="3105027" y="1765596"/>
              <a:ext cx="5995993" cy="3326809"/>
            </a:xfrm>
            <a:custGeom>
              <a:avLst/>
              <a:gdLst/>
              <a:ahLst/>
              <a:cxnLst/>
              <a:rect l="0" t="0" r="r" b="b"/>
              <a:pathLst>
                <a:path w="4960" h="2752">
                  <a:moveTo>
                    <a:pt x="0" y="0"/>
                  </a:moveTo>
                  <a:lnTo>
                    <a:pt x="0" y="324"/>
                  </a:lnTo>
                  <a:lnTo>
                    <a:pt x="0" y="1992"/>
                  </a:lnTo>
                  <a:lnTo>
                    <a:pt x="0" y="2752"/>
                  </a:lnTo>
                  <a:lnTo>
                    <a:pt x="4960" y="2752"/>
                  </a:lnTo>
                  <a:lnTo>
                    <a:pt x="4960" y="1992"/>
                  </a:lnTo>
                  <a:lnTo>
                    <a:pt x="4960" y="324"/>
                  </a:lnTo>
                  <a:lnTo>
                    <a:pt x="4960" y="0"/>
                  </a:lnTo>
                  <a:lnTo>
                    <a:pt x="4960" y="0"/>
                  </a:lnTo>
                  <a:lnTo>
                    <a:pt x="4734" y="34"/>
                  </a:lnTo>
                  <a:lnTo>
                    <a:pt x="4510" y="64"/>
                  </a:lnTo>
                  <a:lnTo>
                    <a:pt x="4284" y="90"/>
                  </a:lnTo>
                  <a:lnTo>
                    <a:pt x="4060" y="114"/>
                  </a:lnTo>
                  <a:lnTo>
                    <a:pt x="3836" y="132"/>
                  </a:lnTo>
                  <a:lnTo>
                    <a:pt x="3614" y="146"/>
                  </a:lnTo>
                  <a:lnTo>
                    <a:pt x="3392" y="158"/>
                  </a:lnTo>
                  <a:lnTo>
                    <a:pt x="3174" y="166"/>
                  </a:lnTo>
                  <a:lnTo>
                    <a:pt x="2960" y="172"/>
                  </a:lnTo>
                  <a:lnTo>
                    <a:pt x="2748" y="174"/>
                  </a:lnTo>
                  <a:lnTo>
                    <a:pt x="2542" y="174"/>
                  </a:lnTo>
                  <a:lnTo>
                    <a:pt x="2338" y="174"/>
                  </a:lnTo>
                  <a:lnTo>
                    <a:pt x="2140" y="170"/>
                  </a:lnTo>
                  <a:lnTo>
                    <a:pt x="1948" y="164"/>
                  </a:lnTo>
                  <a:lnTo>
                    <a:pt x="1762" y="156"/>
                  </a:lnTo>
                  <a:lnTo>
                    <a:pt x="1582" y="148"/>
                  </a:lnTo>
                  <a:lnTo>
                    <a:pt x="1410" y="138"/>
                  </a:lnTo>
                  <a:lnTo>
                    <a:pt x="1244" y="128"/>
                  </a:lnTo>
                  <a:lnTo>
                    <a:pt x="1088" y="116"/>
                  </a:lnTo>
                  <a:lnTo>
                    <a:pt x="938" y="104"/>
                  </a:lnTo>
                  <a:lnTo>
                    <a:pt x="668" y="78"/>
                  </a:lnTo>
                  <a:lnTo>
                    <a:pt x="438" y="54"/>
                  </a:lnTo>
                  <a:lnTo>
                    <a:pt x="254" y="34"/>
                  </a:lnTo>
                  <a:lnTo>
                    <a:pt x="116" y="16"/>
                  </a:lnTo>
                  <a:lnTo>
                    <a:pt x="0" y="0"/>
                  </a:lnTo>
                  <a:lnTo>
                    <a:pt x="0" y="0"/>
                  </a:lnTo>
                  <a:close/>
                </a:path>
              </a:pathLst>
            </a:custGeom>
            <a:solidFill>
              <a:schemeClr val="bg1"/>
            </a:solidFill>
            <a:ln>
              <a:noFill/>
            </a:ln>
          </p:spPr>
        </p:sp>
        <p:sp>
          <p:nvSpPr>
            <p:cNvPr id="18" name="Freeform 5"/>
            <p:cNvSpPr/>
            <p:nvPr/>
          </p:nvSpPr>
          <p:spPr bwMode="gray">
            <a:xfrm rot="15687606">
              <a:off x="3320102" y="1458373"/>
              <a:ext cx="2377690" cy="317748"/>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9" name="Freeform 5"/>
            <p:cNvSpPr>
              <a:spLocks noEditPoints="1"/>
            </p:cNvSpPr>
            <p:nvPr/>
          </p:nvSpPr>
          <p:spPr bwMode="gray">
            <a:xfrm>
              <a:off x="0" y="0"/>
              <a:ext cx="9144000" cy="6858000"/>
            </a:xfrm>
            <a:custGeom>
              <a:avLst/>
              <a:gdLst/>
              <a:ahLst/>
              <a:cxnLst/>
              <a:rect l="0" t="0" r="r" b="b"/>
              <a:pathLst>
                <a:path w="5760" h="4320">
                  <a:moveTo>
                    <a:pt x="0" y="0"/>
                  </a:moveTo>
                  <a:lnTo>
                    <a:pt x="0" y="4320"/>
                  </a:lnTo>
                  <a:lnTo>
                    <a:pt x="5760" y="4320"/>
                  </a:lnTo>
                  <a:lnTo>
                    <a:pt x="5760" y="0"/>
                  </a:lnTo>
                  <a:lnTo>
                    <a:pt x="0" y="0"/>
                  </a:lnTo>
                  <a:close/>
                  <a:moveTo>
                    <a:pt x="5444" y="4004"/>
                  </a:moveTo>
                  <a:lnTo>
                    <a:pt x="324" y="4004"/>
                  </a:lnTo>
                  <a:lnTo>
                    <a:pt x="324" y="324"/>
                  </a:lnTo>
                  <a:lnTo>
                    <a:pt x="5444" y="324"/>
                  </a:lnTo>
                  <a:lnTo>
                    <a:pt x="5444" y="400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sp>
      </p:grpSp>
      <p:sp>
        <p:nvSpPr>
          <p:cNvPr id="2" name="Title 1"/>
          <p:cNvSpPr>
            <a:spLocks noGrp="1"/>
          </p:cNvSpPr>
          <p:nvPr>
            <p:ph type="title"/>
          </p:nvPr>
        </p:nvSpPr>
        <p:spPr>
          <a:xfrm>
            <a:off x="1170045" y="2257588"/>
            <a:ext cx="4120896" cy="3020344"/>
          </a:xfrm>
        </p:spPr>
        <p:txBody>
          <a:bodyPr anchor="ctr"/>
          <a:lstStyle>
            <a:lvl1pPr algn="l">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6825682" y="2257588"/>
            <a:ext cx="4110021" cy="3020344"/>
          </a:xfrm>
        </p:spPr>
        <p:txBody>
          <a:bodyPr anchor="ctr"/>
          <a:lstStyle>
            <a:lvl1pPr marL="0" indent="0" algn="l">
              <a:buNone/>
              <a:defRPr sz="2000" cap="all">
                <a:solidFill>
                  <a:schemeClr val="accent1">
                    <a:lumMod val="60000"/>
                    <a:lumOff val="4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fld id="{00AF88BB-454D-48C8-8716-72C0D80CBAAE}" type="datetime1">
              <a:rPr lang="en-US" smtClean="0"/>
              <a:t>11/1/2022</a:t>
            </a:fld>
            <a:endParaRPr lang="en-US" dirty="0"/>
          </a:p>
        </p:txBody>
      </p:sp>
      <p:sp>
        <p:nvSpPr>
          <p:cNvPr id="5" name="Footer Placeholder 4"/>
          <p:cNvSpPr>
            <a:spLocks noGrp="1"/>
          </p:cNvSpPr>
          <p:nvPr>
            <p:ph type="ftr" sz="quarter" idx="11"/>
          </p:nvPr>
        </p:nvSpPr>
        <p:spPr/>
        <p:txBody>
          <a:bodyPr/>
          <a:lstStyle/>
          <a:p>
            <a:r>
              <a:rPr lang="en-AU"/>
              <a:t>Maitland Area School 2015 Review</a:t>
            </a:r>
            <a:endParaRPr lang="en-US" dirty="0"/>
          </a:p>
        </p:txBody>
      </p:sp>
      <p:sp>
        <p:nvSpPr>
          <p:cNvPr id="8" name="Rectangle 7"/>
          <p:cNvSpPr/>
          <p:nvPr/>
        </p:nvSpPr>
        <p:spPr>
          <a:xfrm>
            <a:off x="10327525" y="0"/>
            <a:ext cx="914400" cy="109945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a:xfrm>
            <a:off x="10238155" y="295731"/>
            <a:ext cx="1055077" cy="767687"/>
          </a:xfrm>
          <a:prstGeom prst="rect">
            <a:avLst/>
          </a:prstGeom>
        </p:spPr>
        <p:txBody>
          <a:bodyPr anchor="b"/>
          <a:lstStyle>
            <a:lvl1pPr algn="ctr">
              <a:defRPr sz="2800"/>
            </a:lvl1pPr>
          </a:lstStyle>
          <a:p>
            <a:fld id="{6D22F896-40B5-4ADD-8801-0D06FADFA095}" type="slidenum">
              <a:rPr lang="en-US" smtClean="0"/>
              <a:t>‹#›</a:t>
            </a:fld>
            <a:endParaRPr lang="en-US" dirty="0"/>
          </a:p>
        </p:txBody>
      </p:sp>
    </p:spTree>
    <p:extLst>
      <p:ext uri="{BB962C8B-B14F-4D97-AF65-F5344CB8AC3E}">
        <p14:creationId xmlns:p14="http://schemas.microsoft.com/office/powerpoint/2010/main" val="7731417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lstStyle/>
          <a:p>
            <a:r>
              <a:rPr lang="en-US"/>
              <a:t>Click to edit Master title style</a:t>
            </a:r>
            <a:endParaRPr lang="en-US" dirty="0"/>
          </a:p>
        </p:txBody>
      </p:sp>
      <p:sp>
        <p:nvSpPr>
          <p:cNvPr id="3" name="Content Placeholder 2"/>
          <p:cNvSpPr>
            <a:spLocks noGrp="1"/>
          </p:cNvSpPr>
          <p:nvPr>
            <p:ph sz="half" idx="1"/>
          </p:nvPr>
        </p:nvSpPr>
        <p:spPr>
          <a:xfrm>
            <a:off x="1155253" y="2489201"/>
            <a:ext cx="4849307" cy="3530603"/>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87441" y="2489203"/>
            <a:ext cx="4849307" cy="3530600"/>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0EA4486A-3205-4E1D-B58F-CE0170771D1C}" type="datetime1">
              <a:rPr lang="en-US" smtClean="0"/>
              <a:t>11/1/2022</a:t>
            </a:fld>
            <a:endParaRPr lang="en-US" dirty="0"/>
          </a:p>
        </p:txBody>
      </p:sp>
      <p:sp>
        <p:nvSpPr>
          <p:cNvPr id="6" name="Footer Placeholder 5"/>
          <p:cNvSpPr>
            <a:spLocks noGrp="1"/>
          </p:cNvSpPr>
          <p:nvPr>
            <p:ph type="ftr" sz="quarter" idx="11"/>
          </p:nvPr>
        </p:nvSpPr>
        <p:spPr/>
        <p:txBody>
          <a:bodyPr/>
          <a:lstStyle/>
          <a:p>
            <a:r>
              <a:rPr lang="en-AU"/>
              <a:t>Maitland Area School 2015 Review</a:t>
            </a:r>
            <a:endParaRPr lang="en-US" dirty="0"/>
          </a:p>
        </p:txBody>
      </p:sp>
      <p:sp>
        <p:nvSpPr>
          <p:cNvPr id="7" name="Slide Number Placeholder 6"/>
          <p:cNvSpPr>
            <a:spLocks noGrp="1"/>
          </p:cNvSpPr>
          <p:nvPr>
            <p:ph type="sldNum" sz="quarter" idx="12"/>
          </p:nvPr>
        </p:nvSpPr>
        <p:spPr>
          <a:xfrm>
            <a:off x="10238155" y="295731"/>
            <a:ext cx="1055077" cy="767687"/>
          </a:xfrm>
          <a:prstGeom prst="rect">
            <a:avLst/>
          </a:prstGeom>
        </p:spPr>
        <p:txBody>
          <a:bodyPr anchor="b"/>
          <a:lstStyle>
            <a:lvl1pPr algn="ctr">
              <a:defRPr sz="2800"/>
            </a:lvl1pPr>
          </a:lstStyle>
          <a:p>
            <a:fld id="{6D22F896-40B5-4ADD-8801-0D06FADFA095}" type="slidenum">
              <a:rPr lang="en-US" smtClean="0"/>
              <a:t>‹#›</a:t>
            </a:fld>
            <a:endParaRPr lang="en-US" dirty="0"/>
          </a:p>
        </p:txBody>
      </p:sp>
    </p:spTree>
    <p:extLst>
      <p:ext uri="{BB962C8B-B14F-4D97-AF65-F5344CB8AC3E}">
        <p14:creationId xmlns:p14="http://schemas.microsoft.com/office/powerpoint/2010/main" val="4564719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159891" y="2489200"/>
            <a:ext cx="4844669" cy="759290"/>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55253" y="3248491"/>
            <a:ext cx="4849307" cy="2771311"/>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87442" y="2489201"/>
            <a:ext cx="4849305" cy="756635"/>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87441" y="3245836"/>
            <a:ext cx="4849307" cy="277396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71AC2A5-37D7-469D-BC24-434DBDFB1918}" type="datetime1">
              <a:rPr lang="en-US" smtClean="0"/>
              <a:t>11/1/2022</a:t>
            </a:fld>
            <a:endParaRPr lang="en-US" dirty="0"/>
          </a:p>
        </p:txBody>
      </p:sp>
      <p:sp>
        <p:nvSpPr>
          <p:cNvPr id="8" name="Footer Placeholder 7"/>
          <p:cNvSpPr>
            <a:spLocks noGrp="1"/>
          </p:cNvSpPr>
          <p:nvPr>
            <p:ph type="ftr" sz="quarter" idx="11"/>
          </p:nvPr>
        </p:nvSpPr>
        <p:spPr/>
        <p:txBody>
          <a:bodyPr/>
          <a:lstStyle/>
          <a:p>
            <a:r>
              <a:rPr lang="en-AU"/>
              <a:t>Maitland Area School 2015 Review</a:t>
            </a:r>
            <a:endParaRPr lang="en-US" dirty="0"/>
          </a:p>
        </p:txBody>
      </p:sp>
      <p:sp>
        <p:nvSpPr>
          <p:cNvPr id="9" name="Slide Number Placeholder 8"/>
          <p:cNvSpPr>
            <a:spLocks noGrp="1"/>
          </p:cNvSpPr>
          <p:nvPr>
            <p:ph type="sldNum" sz="quarter" idx="12"/>
          </p:nvPr>
        </p:nvSpPr>
        <p:spPr>
          <a:xfrm>
            <a:off x="10238155" y="295731"/>
            <a:ext cx="1055077" cy="767687"/>
          </a:xfrm>
          <a:prstGeom prst="rect">
            <a:avLst/>
          </a:prstGeom>
        </p:spPr>
        <p:txBody>
          <a:bodyPr anchor="b"/>
          <a:lstStyle>
            <a:lvl1pPr algn="ctr">
              <a:defRPr sz="2800"/>
            </a:lvl1pPr>
          </a:lstStyle>
          <a:p>
            <a:fld id="{6D22F896-40B5-4ADD-8801-0D06FADFA095}" type="slidenum">
              <a:rPr lang="en-US" smtClean="0"/>
              <a:t>‹#›</a:t>
            </a:fld>
            <a:endParaRPr lang="en-US" dirty="0"/>
          </a:p>
        </p:txBody>
      </p:sp>
    </p:spTree>
    <p:extLst>
      <p:ext uri="{BB962C8B-B14F-4D97-AF65-F5344CB8AC3E}">
        <p14:creationId xmlns:p14="http://schemas.microsoft.com/office/powerpoint/2010/main" val="4640390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DAD0633-1150-4CAE-B0BB-19A0CD525964}" type="datetime1">
              <a:rPr lang="en-US" smtClean="0"/>
              <a:t>11/1/2022</a:t>
            </a:fld>
            <a:endParaRPr lang="en-US" dirty="0"/>
          </a:p>
        </p:txBody>
      </p:sp>
      <p:sp>
        <p:nvSpPr>
          <p:cNvPr id="4" name="Footer Placeholder 3"/>
          <p:cNvSpPr>
            <a:spLocks noGrp="1"/>
          </p:cNvSpPr>
          <p:nvPr>
            <p:ph type="ftr" sz="quarter" idx="11"/>
          </p:nvPr>
        </p:nvSpPr>
        <p:spPr/>
        <p:txBody>
          <a:bodyPr/>
          <a:lstStyle/>
          <a:p>
            <a:r>
              <a:rPr lang="en-AU"/>
              <a:t>Maitland Area School 2015 Review</a:t>
            </a:r>
            <a:endParaRPr lang="en-US" dirty="0"/>
          </a:p>
        </p:txBody>
      </p:sp>
      <p:sp>
        <p:nvSpPr>
          <p:cNvPr id="5" name="Slide Number Placeholder 4"/>
          <p:cNvSpPr>
            <a:spLocks noGrp="1"/>
          </p:cNvSpPr>
          <p:nvPr>
            <p:ph type="sldNum" sz="quarter" idx="12"/>
          </p:nvPr>
        </p:nvSpPr>
        <p:spPr>
          <a:xfrm>
            <a:off x="10238155" y="295731"/>
            <a:ext cx="1055077" cy="767687"/>
          </a:xfrm>
          <a:prstGeom prst="rect">
            <a:avLst/>
          </a:prstGeom>
        </p:spPr>
        <p:txBody>
          <a:bodyPr anchor="b"/>
          <a:lstStyle>
            <a:lvl1pPr algn="ctr">
              <a:defRPr sz="2800"/>
            </a:lvl1pPr>
          </a:lstStyle>
          <a:p>
            <a:fld id="{6D22F896-40B5-4ADD-8801-0D06FADFA095}" type="slidenum">
              <a:rPr lang="en-US" smtClean="0"/>
              <a:t>‹#›</a:t>
            </a:fld>
            <a:endParaRPr lang="en-US" dirty="0"/>
          </a:p>
        </p:txBody>
      </p:sp>
    </p:spTree>
    <p:extLst>
      <p:ext uri="{BB962C8B-B14F-4D97-AF65-F5344CB8AC3E}">
        <p14:creationId xmlns:p14="http://schemas.microsoft.com/office/powerpoint/2010/main" val="24622727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Rectangle 4"/>
          <p:cNvSpPr/>
          <p:nvPr/>
        </p:nvSpPr>
        <p:spPr>
          <a:xfrm>
            <a:off x="10327525" y="0"/>
            <a:ext cx="914400" cy="109945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Date Placeholder 1"/>
          <p:cNvSpPr>
            <a:spLocks noGrp="1"/>
          </p:cNvSpPr>
          <p:nvPr>
            <p:ph type="dt" sz="half" idx="10"/>
          </p:nvPr>
        </p:nvSpPr>
        <p:spPr/>
        <p:txBody>
          <a:bodyPr/>
          <a:lstStyle/>
          <a:p>
            <a:fld id="{DF3D47D0-171C-4E06-AF95-7971C3D48E49}" type="datetime1">
              <a:rPr lang="en-US" smtClean="0"/>
              <a:t>11/1/2022</a:t>
            </a:fld>
            <a:endParaRPr lang="en-US" dirty="0"/>
          </a:p>
        </p:txBody>
      </p:sp>
      <p:sp>
        <p:nvSpPr>
          <p:cNvPr id="3" name="Footer Placeholder 2"/>
          <p:cNvSpPr>
            <a:spLocks noGrp="1"/>
          </p:cNvSpPr>
          <p:nvPr>
            <p:ph type="ftr" sz="quarter" idx="11"/>
          </p:nvPr>
        </p:nvSpPr>
        <p:spPr/>
        <p:txBody>
          <a:bodyPr/>
          <a:lstStyle/>
          <a:p>
            <a:r>
              <a:rPr lang="en-AU"/>
              <a:t>Maitland Area School 2015 Review</a:t>
            </a:r>
            <a:endParaRPr lang="en-US" dirty="0"/>
          </a:p>
        </p:txBody>
      </p:sp>
      <p:sp>
        <p:nvSpPr>
          <p:cNvPr id="4" name="Slide Number Placeholder 3"/>
          <p:cNvSpPr>
            <a:spLocks noGrp="1"/>
          </p:cNvSpPr>
          <p:nvPr>
            <p:ph type="sldNum" sz="quarter" idx="12"/>
          </p:nvPr>
        </p:nvSpPr>
        <p:spPr>
          <a:xfrm>
            <a:off x="10238155" y="295731"/>
            <a:ext cx="1055077" cy="767687"/>
          </a:xfrm>
          <a:prstGeom prst="rect">
            <a:avLst/>
          </a:prstGeom>
        </p:spPr>
        <p:txBody>
          <a:bodyPr/>
          <a:lstStyle>
            <a:lvl1pPr algn="ctr">
              <a:defRPr sz="2800"/>
            </a:lvl1pPr>
          </a:lstStyle>
          <a:p>
            <a:fld id="{6D22F896-40B5-4ADD-8801-0D06FADFA095}" type="slidenum">
              <a:rPr lang="en-US" smtClean="0"/>
              <a:t>‹#›</a:t>
            </a:fld>
            <a:endParaRPr lang="en-US" dirty="0"/>
          </a:p>
        </p:txBody>
      </p:sp>
    </p:spTree>
    <p:extLst>
      <p:ext uri="{BB962C8B-B14F-4D97-AF65-F5344CB8AC3E}">
        <p14:creationId xmlns:p14="http://schemas.microsoft.com/office/powerpoint/2010/main" val="31768889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grpSp>
        <p:nvGrpSpPr>
          <p:cNvPr id="8" name="Group 7"/>
          <p:cNvGrpSpPr/>
          <p:nvPr/>
        </p:nvGrpSpPr>
        <p:grpSpPr>
          <a:xfrm>
            <a:off x="-2117" y="0"/>
            <a:ext cx="12194117" cy="6860798"/>
            <a:chOff x="-1588" y="0"/>
            <a:chExt cx="9145588" cy="6860798"/>
          </a:xfrm>
        </p:grpSpPr>
        <p:sp>
          <p:nvSpPr>
            <p:cNvPr id="13" name="Rectangle 12"/>
            <p:cNvSpPr/>
            <p:nvPr/>
          </p:nvSpPr>
          <p:spPr>
            <a:xfrm>
              <a:off x="0" y="0"/>
              <a:ext cx="9118832" cy="6858000"/>
            </a:xfrm>
            <a:prstGeom prst="rect">
              <a:avLst/>
            </a:prstGeom>
            <a:blipFill>
              <a:blip r:embed="rId2" cstate="email">
                <a:duotone>
                  <a:schemeClr val="dk2">
                    <a:shade val="69000"/>
                    <a:hueMod val="91000"/>
                    <a:satMod val="164000"/>
                    <a:lumMod val="74000"/>
                  </a:schemeClr>
                  <a:schemeClr val="dk2">
                    <a:hueMod val="124000"/>
                    <a:satMod val="140000"/>
                    <a:lumMod val="142000"/>
                  </a:schemeClr>
                </a:duotone>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629943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5689832" y="0"/>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6299432" y="5870198"/>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1588"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a:xfrm>
              <a:off x="5283673" y="402165"/>
              <a:ext cx="3465769"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2" name="Freeform 11"/>
            <p:cNvSpPr/>
            <p:nvPr/>
          </p:nvSpPr>
          <p:spPr bwMode="gray">
            <a:xfrm rot="16200000">
              <a:off x="2548536" y="1765596"/>
              <a:ext cx="5995993" cy="3326809"/>
            </a:xfrm>
            <a:custGeom>
              <a:avLst/>
              <a:gdLst/>
              <a:ahLst/>
              <a:cxnLst/>
              <a:rect l="0" t="0" r="r" b="b"/>
              <a:pathLst>
                <a:path w="4960" h="2752">
                  <a:moveTo>
                    <a:pt x="0" y="0"/>
                  </a:moveTo>
                  <a:lnTo>
                    <a:pt x="0" y="324"/>
                  </a:lnTo>
                  <a:lnTo>
                    <a:pt x="0" y="1992"/>
                  </a:lnTo>
                  <a:lnTo>
                    <a:pt x="0" y="2752"/>
                  </a:lnTo>
                  <a:lnTo>
                    <a:pt x="4960" y="2752"/>
                  </a:lnTo>
                  <a:lnTo>
                    <a:pt x="4960" y="1992"/>
                  </a:lnTo>
                  <a:lnTo>
                    <a:pt x="4960" y="324"/>
                  </a:lnTo>
                  <a:lnTo>
                    <a:pt x="4960" y="0"/>
                  </a:lnTo>
                  <a:lnTo>
                    <a:pt x="4960" y="0"/>
                  </a:lnTo>
                  <a:lnTo>
                    <a:pt x="4734" y="34"/>
                  </a:lnTo>
                  <a:lnTo>
                    <a:pt x="4510" y="64"/>
                  </a:lnTo>
                  <a:lnTo>
                    <a:pt x="4284" y="90"/>
                  </a:lnTo>
                  <a:lnTo>
                    <a:pt x="4060" y="114"/>
                  </a:lnTo>
                  <a:lnTo>
                    <a:pt x="3836" y="132"/>
                  </a:lnTo>
                  <a:lnTo>
                    <a:pt x="3614" y="146"/>
                  </a:lnTo>
                  <a:lnTo>
                    <a:pt x="3392" y="158"/>
                  </a:lnTo>
                  <a:lnTo>
                    <a:pt x="3174" y="166"/>
                  </a:lnTo>
                  <a:lnTo>
                    <a:pt x="2960" y="172"/>
                  </a:lnTo>
                  <a:lnTo>
                    <a:pt x="2748" y="174"/>
                  </a:lnTo>
                  <a:lnTo>
                    <a:pt x="2542" y="174"/>
                  </a:lnTo>
                  <a:lnTo>
                    <a:pt x="2338" y="174"/>
                  </a:lnTo>
                  <a:lnTo>
                    <a:pt x="2140" y="170"/>
                  </a:lnTo>
                  <a:lnTo>
                    <a:pt x="1948" y="164"/>
                  </a:lnTo>
                  <a:lnTo>
                    <a:pt x="1762" y="156"/>
                  </a:lnTo>
                  <a:lnTo>
                    <a:pt x="1582" y="148"/>
                  </a:lnTo>
                  <a:lnTo>
                    <a:pt x="1410" y="138"/>
                  </a:lnTo>
                  <a:lnTo>
                    <a:pt x="1244" y="128"/>
                  </a:lnTo>
                  <a:lnTo>
                    <a:pt x="1088" y="116"/>
                  </a:lnTo>
                  <a:lnTo>
                    <a:pt x="938" y="104"/>
                  </a:lnTo>
                  <a:lnTo>
                    <a:pt x="668" y="78"/>
                  </a:lnTo>
                  <a:lnTo>
                    <a:pt x="438" y="54"/>
                  </a:lnTo>
                  <a:lnTo>
                    <a:pt x="254" y="34"/>
                  </a:lnTo>
                  <a:lnTo>
                    <a:pt x="116" y="16"/>
                  </a:lnTo>
                  <a:lnTo>
                    <a:pt x="0" y="0"/>
                  </a:lnTo>
                  <a:lnTo>
                    <a:pt x="0" y="0"/>
                  </a:lnTo>
                  <a:close/>
                </a:path>
              </a:pathLst>
            </a:custGeom>
            <a:solidFill>
              <a:schemeClr val="bg1"/>
            </a:solidFill>
            <a:ln>
              <a:noFill/>
            </a:ln>
          </p:spPr>
        </p:sp>
        <p:sp>
          <p:nvSpPr>
            <p:cNvPr id="22" name="Freeform 5"/>
            <p:cNvSpPr/>
            <p:nvPr/>
          </p:nvSpPr>
          <p:spPr bwMode="gray">
            <a:xfrm rot="15687606">
              <a:off x="2769747" y="1458373"/>
              <a:ext cx="2377690" cy="317748"/>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9" name="Freeform 5"/>
            <p:cNvSpPr>
              <a:spLocks noEditPoints="1"/>
            </p:cNvSpPr>
            <p:nvPr/>
          </p:nvSpPr>
          <p:spPr bwMode="gray">
            <a:xfrm>
              <a:off x="0" y="0"/>
              <a:ext cx="9144000" cy="6858000"/>
            </a:xfrm>
            <a:custGeom>
              <a:avLst/>
              <a:gdLst/>
              <a:ahLst/>
              <a:cxnLst/>
              <a:rect l="0" t="0" r="r" b="b"/>
              <a:pathLst>
                <a:path w="5760" h="4320">
                  <a:moveTo>
                    <a:pt x="0" y="0"/>
                  </a:moveTo>
                  <a:lnTo>
                    <a:pt x="0" y="4320"/>
                  </a:lnTo>
                  <a:lnTo>
                    <a:pt x="5760" y="4320"/>
                  </a:lnTo>
                  <a:lnTo>
                    <a:pt x="5760" y="0"/>
                  </a:lnTo>
                  <a:lnTo>
                    <a:pt x="0" y="0"/>
                  </a:lnTo>
                  <a:close/>
                  <a:moveTo>
                    <a:pt x="5444" y="4004"/>
                  </a:moveTo>
                  <a:lnTo>
                    <a:pt x="324" y="4004"/>
                  </a:lnTo>
                  <a:lnTo>
                    <a:pt x="324" y="324"/>
                  </a:lnTo>
                  <a:lnTo>
                    <a:pt x="5444" y="324"/>
                  </a:lnTo>
                  <a:lnTo>
                    <a:pt x="5444" y="400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sp>
      </p:grpSp>
      <p:sp>
        <p:nvSpPr>
          <p:cNvPr id="2" name="Title 1"/>
          <p:cNvSpPr>
            <a:spLocks noGrp="1"/>
          </p:cNvSpPr>
          <p:nvPr>
            <p:ph type="title"/>
          </p:nvPr>
        </p:nvSpPr>
        <p:spPr>
          <a:xfrm>
            <a:off x="1155253" y="1447800"/>
            <a:ext cx="3616787" cy="1495588"/>
          </a:xfrm>
        </p:spPr>
        <p:txBody>
          <a:bodyPr anchor="b"/>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6091903" y="1447800"/>
            <a:ext cx="4843800" cy="4572000"/>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bwMode="gray">
          <a:xfrm>
            <a:off x="1155256" y="3086846"/>
            <a:ext cx="3616785" cy="2933701"/>
          </a:xfrm>
        </p:spPr>
        <p:txBody>
          <a:bodyPr/>
          <a:lstStyle>
            <a:lvl1pPr marL="0" indent="0">
              <a:buNone/>
              <a:defRPr sz="14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63BC5C6-B700-48C6-852B-E2D60B8DC182}" type="datetime1">
              <a:rPr lang="en-US" smtClean="0"/>
              <a:t>11/1/2022</a:t>
            </a:fld>
            <a:endParaRPr lang="en-US" dirty="0"/>
          </a:p>
        </p:txBody>
      </p:sp>
      <p:sp>
        <p:nvSpPr>
          <p:cNvPr id="6" name="Footer Placeholder 5"/>
          <p:cNvSpPr>
            <a:spLocks noGrp="1"/>
          </p:cNvSpPr>
          <p:nvPr>
            <p:ph type="ftr" sz="quarter" idx="11"/>
          </p:nvPr>
        </p:nvSpPr>
        <p:spPr/>
        <p:txBody>
          <a:bodyPr/>
          <a:lstStyle/>
          <a:p>
            <a:r>
              <a:rPr lang="en-AU"/>
              <a:t>Maitland Area School 2015 Review</a:t>
            </a:r>
            <a:endParaRPr lang="en-US" dirty="0"/>
          </a:p>
        </p:txBody>
      </p:sp>
      <p:sp>
        <p:nvSpPr>
          <p:cNvPr id="9" name="Rectangle 8"/>
          <p:cNvSpPr/>
          <p:nvPr/>
        </p:nvSpPr>
        <p:spPr>
          <a:xfrm>
            <a:off x="10327525" y="0"/>
            <a:ext cx="914400" cy="109945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a:xfrm>
            <a:off x="10238155" y="295731"/>
            <a:ext cx="1055077" cy="767687"/>
          </a:xfrm>
          <a:prstGeom prst="rect">
            <a:avLst/>
          </a:prstGeom>
        </p:spPr>
        <p:txBody>
          <a:bodyPr/>
          <a:lstStyle>
            <a:lvl1pPr algn="ctr">
              <a:defRPr sz="2800"/>
            </a:lvl1pPr>
          </a:lstStyle>
          <a:p>
            <a:fld id="{6D22F896-40B5-4ADD-8801-0D06FADFA095}" type="slidenum">
              <a:rPr lang="en-US" smtClean="0"/>
              <a:t>‹#›</a:t>
            </a:fld>
            <a:endParaRPr lang="en-US" dirty="0"/>
          </a:p>
        </p:txBody>
      </p:sp>
    </p:spTree>
    <p:extLst>
      <p:ext uri="{BB962C8B-B14F-4D97-AF65-F5344CB8AC3E}">
        <p14:creationId xmlns:p14="http://schemas.microsoft.com/office/powerpoint/2010/main" val="134702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grpSp>
        <p:nvGrpSpPr>
          <p:cNvPr id="8" name="Group 7"/>
          <p:cNvGrpSpPr/>
          <p:nvPr/>
        </p:nvGrpSpPr>
        <p:grpSpPr>
          <a:xfrm>
            <a:off x="-2117" y="0"/>
            <a:ext cx="12194117" cy="6860798"/>
            <a:chOff x="-1588" y="0"/>
            <a:chExt cx="9145588" cy="6860798"/>
          </a:xfrm>
        </p:grpSpPr>
        <p:sp>
          <p:nvSpPr>
            <p:cNvPr id="13" name="Rectangle 12"/>
            <p:cNvSpPr/>
            <p:nvPr/>
          </p:nvSpPr>
          <p:spPr>
            <a:xfrm>
              <a:off x="0" y="0"/>
              <a:ext cx="9118832" cy="6858000"/>
            </a:xfrm>
            <a:prstGeom prst="rect">
              <a:avLst/>
            </a:prstGeom>
            <a:blipFill>
              <a:blip r:embed="rId2" cstate="email">
                <a:duotone>
                  <a:schemeClr val="dk2">
                    <a:shade val="69000"/>
                    <a:hueMod val="91000"/>
                    <a:satMod val="164000"/>
                    <a:lumMod val="74000"/>
                  </a:schemeClr>
                  <a:schemeClr val="dk2">
                    <a:hueMod val="124000"/>
                    <a:satMod val="140000"/>
                    <a:lumMod val="142000"/>
                  </a:schemeClr>
                </a:duotone>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629943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5689832" y="0"/>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6299432" y="5870198"/>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1588"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a:xfrm>
              <a:off x="5283673" y="402165"/>
              <a:ext cx="3465769"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2" name="Freeform 11"/>
            <p:cNvSpPr/>
            <p:nvPr/>
          </p:nvSpPr>
          <p:spPr bwMode="gray">
            <a:xfrm rot="16200000">
              <a:off x="2852610" y="1765596"/>
              <a:ext cx="5995993" cy="3326809"/>
            </a:xfrm>
            <a:custGeom>
              <a:avLst/>
              <a:gdLst/>
              <a:ahLst/>
              <a:cxnLst/>
              <a:rect l="0" t="0" r="r" b="b"/>
              <a:pathLst>
                <a:path w="4960" h="2752">
                  <a:moveTo>
                    <a:pt x="0" y="0"/>
                  </a:moveTo>
                  <a:lnTo>
                    <a:pt x="0" y="324"/>
                  </a:lnTo>
                  <a:lnTo>
                    <a:pt x="0" y="1992"/>
                  </a:lnTo>
                  <a:lnTo>
                    <a:pt x="0" y="2752"/>
                  </a:lnTo>
                  <a:lnTo>
                    <a:pt x="4960" y="2752"/>
                  </a:lnTo>
                  <a:lnTo>
                    <a:pt x="4960" y="1992"/>
                  </a:lnTo>
                  <a:lnTo>
                    <a:pt x="4960" y="324"/>
                  </a:lnTo>
                  <a:lnTo>
                    <a:pt x="4960" y="0"/>
                  </a:lnTo>
                  <a:lnTo>
                    <a:pt x="4960" y="0"/>
                  </a:lnTo>
                  <a:lnTo>
                    <a:pt x="4734" y="34"/>
                  </a:lnTo>
                  <a:lnTo>
                    <a:pt x="4510" y="64"/>
                  </a:lnTo>
                  <a:lnTo>
                    <a:pt x="4284" y="90"/>
                  </a:lnTo>
                  <a:lnTo>
                    <a:pt x="4060" y="114"/>
                  </a:lnTo>
                  <a:lnTo>
                    <a:pt x="3836" y="132"/>
                  </a:lnTo>
                  <a:lnTo>
                    <a:pt x="3614" y="146"/>
                  </a:lnTo>
                  <a:lnTo>
                    <a:pt x="3392" y="158"/>
                  </a:lnTo>
                  <a:lnTo>
                    <a:pt x="3174" y="166"/>
                  </a:lnTo>
                  <a:lnTo>
                    <a:pt x="2960" y="172"/>
                  </a:lnTo>
                  <a:lnTo>
                    <a:pt x="2748" y="174"/>
                  </a:lnTo>
                  <a:lnTo>
                    <a:pt x="2542" y="174"/>
                  </a:lnTo>
                  <a:lnTo>
                    <a:pt x="2338" y="174"/>
                  </a:lnTo>
                  <a:lnTo>
                    <a:pt x="2140" y="170"/>
                  </a:lnTo>
                  <a:lnTo>
                    <a:pt x="1948" y="164"/>
                  </a:lnTo>
                  <a:lnTo>
                    <a:pt x="1762" y="156"/>
                  </a:lnTo>
                  <a:lnTo>
                    <a:pt x="1582" y="148"/>
                  </a:lnTo>
                  <a:lnTo>
                    <a:pt x="1410" y="138"/>
                  </a:lnTo>
                  <a:lnTo>
                    <a:pt x="1244" y="128"/>
                  </a:lnTo>
                  <a:lnTo>
                    <a:pt x="1088" y="116"/>
                  </a:lnTo>
                  <a:lnTo>
                    <a:pt x="938" y="104"/>
                  </a:lnTo>
                  <a:lnTo>
                    <a:pt x="668" y="78"/>
                  </a:lnTo>
                  <a:lnTo>
                    <a:pt x="438" y="54"/>
                  </a:lnTo>
                  <a:lnTo>
                    <a:pt x="254" y="34"/>
                  </a:lnTo>
                  <a:lnTo>
                    <a:pt x="116" y="16"/>
                  </a:lnTo>
                  <a:lnTo>
                    <a:pt x="0" y="0"/>
                  </a:lnTo>
                  <a:lnTo>
                    <a:pt x="0" y="0"/>
                  </a:lnTo>
                  <a:close/>
                </a:path>
              </a:pathLst>
            </a:custGeom>
            <a:solidFill>
              <a:schemeClr val="bg1"/>
            </a:solidFill>
            <a:ln>
              <a:noFill/>
            </a:ln>
          </p:spPr>
        </p:sp>
        <p:sp>
          <p:nvSpPr>
            <p:cNvPr id="24" name="Freeform 5"/>
            <p:cNvSpPr/>
            <p:nvPr/>
          </p:nvSpPr>
          <p:spPr bwMode="gray">
            <a:xfrm rot="15687606">
              <a:off x="3074559" y="1458373"/>
              <a:ext cx="2377690" cy="317748"/>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9" name="Freeform 5"/>
            <p:cNvSpPr>
              <a:spLocks noEditPoints="1"/>
            </p:cNvSpPr>
            <p:nvPr/>
          </p:nvSpPr>
          <p:spPr bwMode="gray">
            <a:xfrm>
              <a:off x="0" y="0"/>
              <a:ext cx="9144000" cy="6858000"/>
            </a:xfrm>
            <a:custGeom>
              <a:avLst/>
              <a:gdLst/>
              <a:ahLst/>
              <a:cxnLst/>
              <a:rect l="0" t="0" r="r" b="b"/>
              <a:pathLst>
                <a:path w="5760" h="4320">
                  <a:moveTo>
                    <a:pt x="0" y="0"/>
                  </a:moveTo>
                  <a:lnTo>
                    <a:pt x="0" y="4320"/>
                  </a:lnTo>
                  <a:lnTo>
                    <a:pt x="5760" y="4320"/>
                  </a:lnTo>
                  <a:lnTo>
                    <a:pt x="5760" y="0"/>
                  </a:lnTo>
                  <a:lnTo>
                    <a:pt x="0" y="0"/>
                  </a:lnTo>
                  <a:close/>
                  <a:moveTo>
                    <a:pt x="5444" y="4004"/>
                  </a:moveTo>
                  <a:lnTo>
                    <a:pt x="324" y="4004"/>
                  </a:lnTo>
                  <a:lnTo>
                    <a:pt x="324" y="324"/>
                  </a:lnTo>
                  <a:lnTo>
                    <a:pt x="5444" y="324"/>
                  </a:lnTo>
                  <a:lnTo>
                    <a:pt x="5444" y="400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sp>
      </p:grpSp>
      <p:sp>
        <p:nvSpPr>
          <p:cNvPr id="2" name="Title 1"/>
          <p:cNvSpPr>
            <a:spLocks noGrp="1"/>
          </p:cNvSpPr>
          <p:nvPr>
            <p:ph type="title"/>
          </p:nvPr>
        </p:nvSpPr>
        <p:spPr>
          <a:xfrm>
            <a:off x="1155254" y="1381390"/>
            <a:ext cx="3982785" cy="157480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297212" y="1320800"/>
            <a:ext cx="3721469" cy="42164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55254" y="3086100"/>
            <a:ext cx="3982785" cy="2451100"/>
          </a:xfrm>
        </p:spPr>
        <p:txBody>
          <a:bodyPr>
            <a:normAutofit/>
          </a:bodyPr>
          <a:lstStyle>
            <a:lvl1pPr marL="0" indent="0">
              <a:buNone/>
              <a:defRPr sz="14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1B4C1BE-83EB-4DE9-9417-9D493634D5FC}" type="datetime1">
              <a:rPr lang="en-US" smtClean="0"/>
              <a:t>11/1/2022</a:t>
            </a:fld>
            <a:endParaRPr lang="en-US" dirty="0"/>
          </a:p>
        </p:txBody>
      </p:sp>
      <p:sp>
        <p:nvSpPr>
          <p:cNvPr id="6" name="Footer Placeholder 5"/>
          <p:cNvSpPr>
            <a:spLocks noGrp="1"/>
          </p:cNvSpPr>
          <p:nvPr>
            <p:ph type="ftr" sz="quarter" idx="11"/>
          </p:nvPr>
        </p:nvSpPr>
        <p:spPr/>
        <p:txBody>
          <a:bodyPr/>
          <a:lstStyle/>
          <a:p>
            <a:r>
              <a:rPr lang="en-AU"/>
              <a:t>Maitland Area School 2015 Review</a:t>
            </a:r>
            <a:endParaRPr lang="en-US" dirty="0"/>
          </a:p>
        </p:txBody>
      </p:sp>
      <p:sp>
        <p:nvSpPr>
          <p:cNvPr id="10" name="Rectangle 9"/>
          <p:cNvSpPr/>
          <p:nvPr/>
        </p:nvSpPr>
        <p:spPr>
          <a:xfrm>
            <a:off x="10327525" y="0"/>
            <a:ext cx="914400" cy="109945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a:xfrm>
            <a:off x="10238155" y="295731"/>
            <a:ext cx="1055077" cy="767687"/>
          </a:xfrm>
          <a:prstGeom prst="rect">
            <a:avLst/>
          </a:prstGeom>
        </p:spPr>
        <p:txBody>
          <a:bodyPr/>
          <a:lstStyle>
            <a:lvl1pPr algn="ctr">
              <a:defRPr sz="2800"/>
            </a:lvl1pPr>
          </a:lstStyle>
          <a:p>
            <a:fld id="{6D22F896-40B5-4ADD-8801-0D06FADFA095}" type="slidenum">
              <a:rPr lang="en-US" smtClean="0"/>
              <a:t>‹#›</a:t>
            </a:fld>
            <a:endParaRPr lang="en-US" dirty="0"/>
          </a:p>
        </p:txBody>
      </p:sp>
    </p:spTree>
    <p:extLst>
      <p:ext uri="{BB962C8B-B14F-4D97-AF65-F5344CB8AC3E}">
        <p14:creationId xmlns:p14="http://schemas.microsoft.com/office/powerpoint/2010/main" val="3317432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2.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6" name="Group 5"/>
          <p:cNvGrpSpPr/>
          <p:nvPr/>
        </p:nvGrpSpPr>
        <p:grpSpPr>
          <a:xfrm>
            <a:off x="-2117" y="0"/>
            <a:ext cx="12194117" cy="6860798"/>
            <a:chOff x="-1588" y="0"/>
            <a:chExt cx="9145588" cy="6860798"/>
          </a:xfrm>
        </p:grpSpPr>
        <p:sp>
          <p:nvSpPr>
            <p:cNvPr id="14" name="Rectangle 13"/>
            <p:cNvSpPr/>
            <p:nvPr userDrawn="1"/>
          </p:nvSpPr>
          <p:spPr>
            <a:xfrm>
              <a:off x="0" y="0"/>
              <a:ext cx="9118832" cy="6858000"/>
            </a:xfrm>
            <a:prstGeom prst="rect">
              <a:avLst/>
            </a:prstGeom>
            <a:blipFill>
              <a:blip r:embed="rId20" cstate="email">
                <a:duotone>
                  <a:schemeClr val="dk2">
                    <a:shade val="69000"/>
                    <a:hueMod val="91000"/>
                    <a:satMod val="164000"/>
                    <a:lumMod val="74000"/>
                  </a:schemeClr>
                  <a:schemeClr val="dk2">
                    <a:hueMod val="124000"/>
                    <a:satMod val="140000"/>
                    <a:lumMod val="142000"/>
                  </a:schemeClr>
                </a:duotone>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1" name="Oval 20"/>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2" name="Oval 21"/>
            <p:cNvSpPr/>
            <p:nvPr/>
          </p:nvSpPr>
          <p:spPr>
            <a:xfrm>
              <a:off x="629943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3" name="Oval 22"/>
            <p:cNvSpPr/>
            <p:nvPr/>
          </p:nvSpPr>
          <p:spPr>
            <a:xfrm>
              <a:off x="5689832" y="0"/>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4" name="Oval 23"/>
            <p:cNvSpPr/>
            <p:nvPr/>
          </p:nvSpPr>
          <p:spPr>
            <a:xfrm>
              <a:off x="6299432" y="5870198"/>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1588"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Freeform 5"/>
            <p:cNvSpPr/>
            <p:nvPr/>
          </p:nvSpPr>
          <p:spPr bwMode="gray">
            <a:xfrm rot="21010068">
              <a:off x="6359946" y="1790293"/>
              <a:ext cx="2377690" cy="317748"/>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25" name="Freeform 24"/>
            <p:cNvSpPr/>
            <p:nvPr/>
          </p:nvSpPr>
          <p:spPr bwMode="gray">
            <a:xfrm>
              <a:off x="485023" y="1856450"/>
              <a:ext cx="8173954" cy="4535226"/>
            </a:xfrm>
            <a:custGeom>
              <a:avLst/>
              <a:gdLst/>
              <a:ahLst/>
              <a:cxnLst/>
              <a:rect l="0" t="0" r="r" b="b"/>
              <a:pathLst>
                <a:path w="4960" h="2752">
                  <a:moveTo>
                    <a:pt x="0" y="0"/>
                  </a:moveTo>
                  <a:lnTo>
                    <a:pt x="0" y="324"/>
                  </a:lnTo>
                  <a:lnTo>
                    <a:pt x="0" y="1992"/>
                  </a:lnTo>
                  <a:lnTo>
                    <a:pt x="0" y="2752"/>
                  </a:lnTo>
                  <a:lnTo>
                    <a:pt x="4960" y="2752"/>
                  </a:lnTo>
                  <a:lnTo>
                    <a:pt x="4960" y="1992"/>
                  </a:lnTo>
                  <a:lnTo>
                    <a:pt x="4960" y="324"/>
                  </a:lnTo>
                  <a:lnTo>
                    <a:pt x="4960" y="0"/>
                  </a:lnTo>
                  <a:lnTo>
                    <a:pt x="4960" y="0"/>
                  </a:lnTo>
                  <a:lnTo>
                    <a:pt x="4734" y="34"/>
                  </a:lnTo>
                  <a:lnTo>
                    <a:pt x="4510" y="64"/>
                  </a:lnTo>
                  <a:lnTo>
                    <a:pt x="4284" y="90"/>
                  </a:lnTo>
                  <a:lnTo>
                    <a:pt x="4060" y="114"/>
                  </a:lnTo>
                  <a:lnTo>
                    <a:pt x="3836" y="132"/>
                  </a:lnTo>
                  <a:lnTo>
                    <a:pt x="3614" y="146"/>
                  </a:lnTo>
                  <a:lnTo>
                    <a:pt x="3392" y="158"/>
                  </a:lnTo>
                  <a:lnTo>
                    <a:pt x="3174" y="166"/>
                  </a:lnTo>
                  <a:lnTo>
                    <a:pt x="2960" y="172"/>
                  </a:lnTo>
                  <a:lnTo>
                    <a:pt x="2748" y="174"/>
                  </a:lnTo>
                  <a:lnTo>
                    <a:pt x="2542" y="174"/>
                  </a:lnTo>
                  <a:lnTo>
                    <a:pt x="2338" y="174"/>
                  </a:lnTo>
                  <a:lnTo>
                    <a:pt x="2140" y="170"/>
                  </a:lnTo>
                  <a:lnTo>
                    <a:pt x="1948" y="164"/>
                  </a:lnTo>
                  <a:lnTo>
                    <a:pt x="1762" y="156"/>
                  </a:lnTo>
                  <a:lnTo>
                    <a:pt x="1582" y="148"/>
                  </a:lnTo>
                  <a:lnTo>
                    <a:pt x="1410" y="138"/>
                  </a:lnTo>
                  <a:lnTo>
                    <a:pt x="1244" y="128"/>
                  </a:lnTo>
                  <a:lnTo>
                    <a:pt x="1088" y="116"/>
                  </a:lnTo>
                  <a:lnTo>
                    <a:pt x="938" y="104"/>
                  </a:lnTo>
                  <a:lnTo>
                    <a:pt x="668" y="78"/>
                  </a:lnTo>
                  <a:lnTo>
                    <a:pt x="438" y="54"/>
                  </a:lnTo>
                  <a:lnTo>
                    <a:pt x="254" y="34"/>
                  </a:lnTo>
                  <a:lnTo>
                    <a:pt x="116" y="16"/>
                  </a:lnTo>
                  <a:lnTo>
                    <a:pt x="0" y="0"/>
                  </a:lnTo>
                  <a:lnTo>
                    <a:pt x="0" y="0"/>
                  </a:lnTo>
                  <a:close/>
                </a:path>
              </a:pathLst>
            </a:custGeom>
            <a:solidFill>
              <a:schemeClr val="bg1"/>
            </a:solidFill>
            <a:ln>
              <a:noFill/>
            </a:ln>
          </p:spPr>
        </p:sp>
        <p:sp>
          <p:nvSpPr>
            <p:cNvPr id="10" name="Freeform 5"/>
            <p:cNvSpPr>
              <a:spLocks noEditPoints="1"/>
            </p:cNvSpPr>
            <p:nvPr/>
          </p:nvSpPr>
          <p:spPr bwMode="gray">
            <a:xfrm>
              <a:off x="0" y="0"/>
              <a:ext cx="9144000" cy="6858000"/>
            </a:xfrm>
            <a:custGeom>
              <a:avLst/>
              <a:gdLst/>
              <a:ahLst/>
              <a:cxnLst/>
              <a:rect l="0" t="0" r="r" b="b"/>
              <a:pathLst>
                <a:path w="5760" h="4320">
                  <a:moveTo>
                    <a:pt x="0" y="0"/>
                  </a:moveTo>
                  <a:lnTo>
                    <a:pt x="0" y="4320"/>
                  </a:lnTo>
                  <a:lnTo>
                    <a:pt x="5760" y="4320"/>
                  </a:lnTo>
                  <a:lnTo>
                    <a:pt x="5760" y="0"/>
                  </a:lnTo>
                  <a:lnTo>
                    <a:pt x="0" y="0"/>
                  </a:lnTo>
                  <a:close/>
                  <a:moveTo>
                    <a:pt x="5444" y="4004"/>
                  </a:moveTo>
                  <a:lnTo>
                    <a:pt x="324" y="4004"/>
                  </a:lnTo>
                  <a:lnTo>
                    <a:pt x="324" y="324"/>
                  </a:lnTo>
                  <a:lnTo>
                    <a:pt x="5444" y="324"/>
                  </a:lnTo>
                  <a:lnTo>
                    <a:pt x="5444" y="400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sp>
      </p:grpSp>
      <p:sp>
        <p:nvSpPr>
          <p:cNvPr id="2" name="Title Placeholder 1"/>
          <p:cNvSpPr>
            <a:spLocks noGrp="1"/>
          </p:cNvSpPr>
          <p:nvPr>
            <p:ph type="title"/>
          </p:nvPr>
        </p:nvSpPr>
        <p:spPr bwMode="gray">
          <a:xfrm>
            <a:off x="1155253" y="927100"/>
            <a:ext cx="8460347" cy="709865"/>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3" name="Text Placeholder 2"/>
          <p:cNvSpPr>
            <a:spLocks noGrp="1"/>
          </p:cNvSpPr>
          <p:nvPr>
            <p:ph type="body" idx="1"/>
          </p:nvPr>
        </p:nvSpPr>
        <p:spPr>
          <a:xfrm>
            <a:off x="1152509" y="2489200"/>
            <a:ext cx="8460347" cy="35306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099258" y="6365499"/>
            <a:ext cx="1320799" cy="228659"/>
          </a:xfrm>
          <a:prstGeom prst="rect">
            <a:avLst/>
          </a:prstGeom>
        </p:spPr>
        <p:txBody>
          <a:bodyPr vert="horz" lIns="91440" tIns="45720" rIns="91440" bIns="45720" rtlCol="0" anchor="b"/>
          <a:lstStyle>
            <a:lvl1pPr algn="r">
              <a:defRPr sz="900" b="1" i="0">
                <a:solidFill>
                  <a:schemeClr val="accent1"/>
                </a:solidFill>
              </a:defRPr>
            </a:lvl1pPr>
          </a:lstStyle>
          <a:p>
            <a:fld id="{537CBF89-4EE6-4632-B26F-DA046EDE1107}" type="datetime1">
              <a:rPr lang="en-US" smtClean="0"/>
              <a:t>11/1/2022</a:t>
            </a:fld>
            <a:endParaRPr lang="en-US" dirty="0"/>
          </a:p>
        </p:txBody>
      </p:sp>
      <p:sp>
        <p:nvSpPr>
          <p:cNvPr id="5" name="Footer Placeholder 4"/>
          <p:cNvSpPr>
            <a:spLocks noGrp="1"/>
          </p:cNvSpPr>
          <p:nvPr>
            <p:ph type="ftr" sz="quarter" idx="3"/>
          </p:nvPr>
        </p:nvSpPr>
        <p:spPr>
          <a:xfrm>
            <a:off x="787792" y="6365497"/>
            <a:ext cx="5146393" cy="228660"/>
          </a:xfrm>
          <a:prstGeom prst="rect">
            <a:avLst/>
          </a:prstGeom>
        </p:spPr>
        <p:txBody>
          <a:bodyPr vert="horz" lIns="91440" tIns="45720" rIns="91440" bIns="45720" rtlCol="0" anchor="b"/>
          <a:lstStyle>
            <a:lvl1pPr algn="l">
              <a:defRPr sz="900" b="1" i="0">
                <a:solidFill>
                  <a:schemeClr val="accent1"/>
                </a:solidFill>
              </a:defRPr>
            </a:lvl1pPr>
          </a:lstStyle>
          <a:p>
            <a:r>
              <a:rPr lang="en-US" dirty="0"/>
              <a:t>Maitland Area School 2015 External Review</a:t>
            </a:r>
          </a:p>
        </p:txBody>
      </p:sp>
      <p:sp>
        <p:nvSpPr>
          <p:cNvPr id="26" name="Rectangle 25"/>
          <p:cNvSpPr/>
          <p:nvPr/>
        </p:nvSpPr>
        <p:spPr>
          <a:xfrm>
            <a:off x="10327525" y="0"/>
            <a:ext cx="914400" cy="109945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18" name="Slide Number Placeholder 5"/>
          <p:cNvSpPr>
            <a:spLocks noGrp="1"/>
          </p:cNvSpPr>
          <p:nvPr>
            <p:ph type="sldNum" sz="quarter" idx="4"/>
          </p:nvPr>
        </p:nvSpPr>
        <p:spPr bwMode="gray">
          <a:xfrm>
            <a:off x="10238155" y="295731"/>
            <a:ext cx="1055077" cy="767687"/>
          </a:xfrm>
          <a:prstGeom prst="rect">
            <a:avLst/>
          </a:prstGeom>
        </p:spPr>
        <p:txBody>
          <a:bodyPr anchor="b"/>
          <a:lstStyle>
            <a:lvl1pPr algn="ctr">
              <a:defRPr sz="2800">
                <a:solidFill>
                  <a:schemeClr val="bg1"/>
                </a:solidFill>
              </a:defRPr>
            </a:lvl1p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423440354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Lst>
  <p:hf hdr="0" dt="0"/>
  <p:txStyles>
    <p:titleStyle>
      <a:lvl1pPr algn="l" defTabSz="457200" rtl="0" eaLnBrk="1" latinLnBrk="0" hangingPunct="1">
        <a:spcBef>
          <a:spcPct val="0"/>
        </a:spcBef>
        <a:buNone/>
        <a:defRPr sz="3200" b="0" i="0" kern="1200">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685800" indent="-283464"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96012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23444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150876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18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0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225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24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8.xml"/></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8.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1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8" Type="http://schemas.openxmlformats.org/officeDocument/2006/relationships/image" Target="../media/image4.jpeg"/><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image" Target="../media/image27.png"/><Relationship Id="rId1" Type="http://schemas.openxmlformats.org/officeDocument/2006/relationships/slideLayout" Target="../slideLayouts/slideLayout8.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1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8.xml"/><Relationship Id="rId4" Type="http://schemas.openxmlformats.org/officeDocument/2006/relationships/image" Target="../media/image4.jpeg"/></Relationships>
</file>

<file path=ppt/slides/_rels/slide1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8.xml"/><Relationship Id="rId4" Type="http://schemas.openxmlformats.org/officeDocument/2006/relationships/image" Target="../media/image4.jpeg"/></Relationships>
</file>

<file path=ppt/slides/_rels/slide17.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8.xml"/><Relationship Id="rId4" Type="http://schemas.openxmlformats.org/officeDocument/2006/relationships/image" Target="../media/image41.jpeg"/></Relationships>
</file>

<file path=ppt/slides/_rels/slide18.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8.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jpeg"/></Relationships>
</file>

<file path=ppt/slides/_rels/slide19.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slideLayout" Target="../slideLayouts/slideLayout8.xml"/><Relationship Id="rId6" Type="http://schemas.openxmlformats.org/officeDocument/2006/relationships/image" Target="../media/image10.png"/><Relationship Id="rId5" Type="http://schemas.openxmlformats.org/officeDocument/2006/relationships/image" Target="../media/image9.jpeg"/><Relationship Id="rId4" Type="http://schemas.openxmlformats.org/officeDocument/2006/relationships/image" Target="../media/image8.jpeg"/></Relationships>
</file>

<file path=ppt/slides/_rels/slide2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47.png"/><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xml"/><Relationship Id="rId1" Type="http://schemas.openxmlformats.org/officeDocument/2006/relationships/slideLayout" Target="../slideLayouts/slideLayout8.xml"/><Relationship Id="rId5" Type="http://schemas.openxmlformats.org/officeDocument/2006/relationships/image" Target="../media/image50.png"/><Relationship Id="rId4" Type="http://schemas.openxmlformats.org/officeDocument/2006/relationships/image" Target="../media/image49.png"/></Relationships>
</file>

<file path=ppt/slides/_rels/slide2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8.xml"/><Relationship Id="rId4" Type="http://schemas.openxmlformats.org/officeDocument/2006/relationships/image" Target="../media/image4.jpeg"/></Relationships>
</file>

<file path=ppt/slides/_rels/slide2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55.png"/><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8.xml"/><Relationship Id="rId5" Type="http://schemas.openxmlformats.org/officeDocument/2006/relationships/image" Target="../media/image59.png"/><Relationship Id="rId4" Type="http://schemas.openxmlformats.org/officeDocument/2006/relationships/image" Target="../media/image58.png"/></Relationships>
</file>

<file path=ppt/slides/_rels/slide2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8.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png"/></Relationships>
</file>

<file path=ppt/slides/_rels/slide27.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8.xml"/><Relationship Id="rId6" Type="http://schemas.openxmlformats.org/officeDocument/2006/relationships/image" Target="../media/image73.jpeg"/><Relationship Id="rId5" Type="http://schemas.openxmlformats.org/officeDocument/2006/relationships/image" Target="../media/image72.png"/><Relationship Id="rId4" Type="http://schemas.openxmlformats.org/officeDocument/2006/relationships/image" Target="../media/image71.png"/></Relationships>
</file>

<file path=ppt/slides/_rels/slide3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74.jpeg"/><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8.xml"/></Relationships>
</file>

<file path=ppt/slides/_rels/slide34.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8.xml"/></Relationships>
</file>

<file path=ppt/slides/_rels/slide36.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8.xml"/></Relationships>
</file>

<file path=ppt/slides/_rels/slide37.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8.xml"/></Relationships>
</file>

<file path=ppt/slides/_rels/slide38.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8.xml"/></Relationships>
</file>

<file path=ppt/slides/_rels/slide39.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8.xml"/></Relationships>
</file>

<file path=ppt/slides/_rels/slide41.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8.xml"/></Relationships>
</file>

<file path=ppt/slides/_rels/slide4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84.jpeg"/><Relationship Id="rId1" Type="http://schemas.openxmlformats.org/officeDocument/2006/relationships/slideLayout" Target="../slideLayouts/slideLayout8.xml"/></Relationships>
</file>

<file path=ppt/slides/_rels/slide4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85.jpeg"/><Relationship Id="rId1" Type="http://schemas.openxmlformats.org/officeDocument/2006/relationships/slideLayout" Target="../slideLayouts/slideLayout8.xml"/></Relationships>
</file>

<file path=ppt/slides/_rels/slide44.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2.xml"/><Relationship Id="rId1" Type="http://schemas.openxmlformats.org/officeDocument/2006/relationships/slideLayout" Target="../slideLayouts/slideLayout8.xml"/><Relationship Id="rId5" Type="http://schemas.openxmlformats.org/officeDocument/2006/relationships/image" Target="../media/image4.jpeg"/><Relationship Id="rId4" Type="http://schemas.openxmlformats.org/officeDocument/2006/relationships/image" Target="../media/image87.jpeg"/></Relationships>
</file>

<file path=ppt/slides/_rels/slide45.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3.xml"/><Relationship Id="rId1" Type="http://schemas.openxmlformats.org/officeDocument/2006/relationships/slideLayout" Target="../slideLayouts/slideLayout8.xml"/><Relationship Id="rId4" Type="http://schemas.openxmlformats.org/officeDocument/2006/relationships/image" Target="../media/image4.jpeg"/></Relationships>
</file>

<file path=ppt/slides/_rels/slide46.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4.xml"/><Relationship Id="rId1" Type="http://schemas.openxmlformats.org/officeDocument/2006/relationships/slideLayout" Target="../slideLayouts/slideLayout8.xml"/><Relationship Id="rId4" Type="http://schemas.openxmlformats.org/officeDocument/2006/relationships/image" Target="../media/image4.jpeg"/></Relationships>
</file>

<file path=ppt/slides/_rels/slide4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90.jpeg"/><Relationship Id="rId1" Type="http://schemas.openxmlformats.org/officeDocument/2006/relationships/slideLayout" Target="../slideLayouts/slideLayout8.xml"/></Relationships>
</file>

<file path=ppt/slides/_rels/slide48.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8.xml"/></Relationships>
</file>

<file path=ppt/slides/_rels/slide49.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image" Target="../media/image92.jpeg"/><Relationship Id="rId1" Type="http://schemas.openxmlformats.org/officeDocument/2006/relationships/slideLayout" Target="../slideLayouts/slideLayout8.xml"/><Relationship Id="rId5" Type="http://schemas.openxmlformats.org/officeDocument/2006/relationships/image" Target="../media/image4.jpeg"/><Relationship Id="rId4" Type="http://schemas.openxmlformats.org/officeDocument/2006/relationships/image" Target="../media/image94.jpeg"/></Relationships>
</file>

<file path=ppt/slides/_rels/slide5.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8.xml"/></Relationships>
</file>

<file path=ppt/slides/_rels/slide50.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image" Target="../media/image95.jpeg"/><Relationship Id="rId1" Type="http://schemas.openxmlformats.org/officeDocument/2006/relationships/slideLayout" Target="../slideLayouts/slideLayout8.xml"/><Relationship Id="rId6" Type="http://schemas.openxmlformats.org/officeDocument/2006/relationships/image" Target="../media/image4.jpeg"/><Relationship Id="rId5" Type="http://schemas.openxmlformats.org/officeDocument/2006/relationships/image" Target="../media/image98.jpeg"/><Relationship Id="rId4" Type="http://schemas.openxmlformats.org/officeDocument/2006/relationships/image" Target="../media/image97.jpeg"/></Relationships>
</file>

<file path=ppt/slides/_rels/slide51.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image" Target="../media/image99.jpeg"/><Relationship Id="rId1" Type="http://schemas.openxmlformats.org/officeDocument/2006/relationships/slideLayout" Target="../slideLayouts/slideLayout8.xml"/><Relationship Id="rId5" Type="http://schemas.openxmlformats.org/officeDocument/2006/relationships/image" Target="../media/image4.jpeg"/><Relationship Id="rId4" Type="http://schemas.openxmlformats.org/officeDocument/2006/relationships/image" Target="../media/image101.jpeg"/></Relationships>
</file>

<file path=ppt/slides/_rels/slide52.xml.rels><?xml version="1.0" encoding="UTF-8" standalone="yes"?>
<Relationships xmlns="http://schemas.openxmlformats.org/package/2006/relationships"><Relationship Id="rId2" Type="http://schemas.openxmlformats.org/officeDocument/2006/relationships/image" Target="../media/image102.jpeg"/><Relationship Id="rId1" Type="http://schemas.openxmlformats.org/officeDocument/2006/relationships/slideLayout" Target="../slideLayouts/slideLayout8.xml"/></Relationships>
</file>

<file path=ppt/slides/_rels/slide53.xml.rels><?xml version="1.0" encoding="UTF-8" standalone="yes"?>
<Relationships xmlns="http://schemas.openxmlformats.org/package/2006/relationships"><Relationship Id="rId2" Type="http://schemas.openxmlformats.org/officeDocument/2006/relationships/image" Target="../media/image103.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104.png"/><Relationship Id="rId1" Type="http://schemas.openxmlformats.org/officeDocument/2006/relationships/slideLayout" Target="../slideLayouts/slideLayout8.xml"/><Relationship Id="rId6" Type="http://schemas.openxmlformats.org/officeDocument/2006/relationships/image" Target="../media/image108.png"/><Relationship Id="rId5" Type="http://schemas.openxmlformats.org/officeDocument/2006/relationships/image" Target="../media/image107.png"/><Relationship Id="rId4" Type="http://schemas.openxmlformats.org/officeDocument/2006/relationships/image" Target="../media/image106.png"/></Relationships>
</file>

<file path=ppt/slides/_rels/slide5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09.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3D9DEF21-79DD-474A-A4F4-12BB728C58B5}"/>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6D22F896-40B5-4ADD-8801-0D06FADFA095}" type="slidenum">
              <a:rPr kumimoji="0" lang="en-US" sz="2800" b="0" i="0" u="none" strike="noStrike" kern="1200" cap="none" spc="0" normalizeH="0" baseline="0" noProof="0" smtClean="0">
                <a:ln>
                  <a:noFill/>
                </a:ln>
                <a:solidFill>
                  <a:prstClr val="white"/>
                </a:solidFill>
                <a:effectLst/>
                <a:uLnTx/>
                <a:uFillTx/>
                <a:latin typeface="Century Gothic"/>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a:t>
            </a:fld>
            <a:endParaRPr kumimoji="0" lang="en-US" sz="2800" b="0" i="0" u="none" strike="noStrike" kern="1200" cap="none" spc="0" normalizeH="0" baseline="0" noProof="0" dirty="0">
              <a:ln>
                <a:noFill/>
              </a:ln>
              <a:solidFill>
                <a:prstClr val="white"/>
              </a:solidFill>
              <a:effectLst/>
              <a:uLnTx/>
              <a:uFillTx/>
              <a:latin typeface="Century Gothic"/>
              <a:ea typeface="+mn-ea"/>
              <a:cs typeface="+mn-cs"/>
            </a:endParaRPr>
          </a:p>
        </p:txBody>
      </p:sp>
      <p:pic>
        <p:nvPicPr>
          <p:cNvPr id="8" name="Picture 7">
            <a:extLst>
              <a:ext uri="{FF2B5EF4-FFF2-40B4-BE49-F238E27FC236}">
                <a16:creationId xmlns:a16="http://schemas.microsoft.com/office/drawing/2014/main" id="{F9641F16-2E00-4C6B-8721-93E0A392405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778165" y="5897862"/>
            <a:ext cx="1030133" cy="677177"/>
          </a:xfrm>
          <a:prstGeom prst="rect">
            <a:avLst/>
          </a:prstGeom>
        </p:spPr>
      </p:pic>
      <p:sp>
        <p:nvSpPr>
          <p:cNvPr id="3" name="Title 2"/>
          <p:cNvSpPr>
            <a:spLocks noGrp="1"/>
          </p:cNvSpPr>
          <p:nvPr>
            <p:ph type="title"/>
          </p:nvPr>
        </p:nvSpPr>
        <p:spPr/>
        <p:txBody>
          <a:bodyPr/>
          <a:lstStyle/>
          <a:p>
            <a:endParaRPr lang="en-AU"/>
          </a:p>
        </p:txBody>
      </p:sp>
      <p:pic>
        <p:nvPicPr>
          <p:cNvPr id="9" name="Picture 8"/>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55828" y="1063418"/>
            <a:ext cx="4215635" cy="4834444"/>
          </a:xfrm>
          <a:prstGeom prst="rect">
            <a:avLst/>
          </a:prstGeom>
        </p:spPr>
      </p:pic>
      <p:sp>
        <p:nvSpPr>
          <p:cNvPr id="10" name="Title 1">
            <a:extLst>
              <a:ext uri="{FF2B5EF4-FFF2-40B4-BE49-F238E27FC236}">
                <a16:creationId xmlns:a16="http://schemas.microsoft.com/office/drawing/2014/main" id="{2A678AF0-AB81-4B5C-9846-AF0FF976DF40}"/>
              </a:ext>
            </a:extLst>
          </p:cNvPr>
          <p:cNvSpPr txBox="1">
            <a:spLocks/>
          </p:cNvSpPr>
          <p:nvPr/>
        </p:nvSpPr>
        <p:spPr bwMode="gray">
          <a:xfrm>
            <a:off x="5775446" y="2391537"/>
            <a:ext cx="6130824" cy="3063712"/>
          </a:xfrm>
          <a:prstGeom prst="rect">
            <a:avLst/>
          </a:prstGeom>
        </p:spPr>
        <p:txBody>
          <a:bodyPr vert="horz" lIns="91440" tIns="45720" rIns="91440" bIns="45720" rtlCol="0" anchor="b">
            <a:noAutofit/>
          </a:bodyPr>
          <a:lstStyle>
            <a:lvl1pPr algn="l" defTabSz="457200" rtl="0" eaLnBrk="1" latinLnBrk="0" hangingPunct="1">
              <a:spcBef>
                <a:spcPct val="0"/>
              </a:spcBef>
              <a:buNone/>
              <a:defRPr sz="2400" b="0" i="0" kern="1200">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lang="en-AU" sz="4000" b="1" dirty="0">
                <a:solidFill>
                  <a:prstClr val="black"/>
                </a:solidFill>
                <a:latin typeface="Century Gothic"/>
              </a:rPr>
              <a:t>Leading Continuous Improvement </a:t>
            </a:r>
          </a:p>
          <a:p>
            <a:pPr marL="0" marR="0" lvl="0" indent="0" algn="ctr" defTabSz="457200" rtl="0" eaLnBrk="1" fontAlgn="auto" latinLnBrk="0" hangingPunct="1">
              <a:lnSpc>
                <a:spcPct val="100000"/>
              </a:lnSpc>
              <a:spcBef>
                <a:spcPct val="0"/>
              </a:spcBef>
              <a:spcAft>
                <a:spcPts val="0"/>
              </a:spcAft>
              <a:buClrTx/>
              <a:buSzTx/>
              <a:buFontTx/>
              <a:buNone/>
              <a:tabLst/>
              <a:defRPr/>
            </a:pPr>
            <a:r>
              <a:rPr lang="en-AU" sz="4000" b="1" dirty="0">
                <a:solidFill>
                  <a:prstClr val="black"/>
                </a:solidFill>
                <a:latin typeface="Century Gothic"/>
              </a:rPr>
              <a:t> </a:t>
            </a:r>
            <a:r>
              <a:rPr kumimoji="0" lang="en-AU" sz="2000" b="1" i="0" u="none" strike="noStrike" kern="1200" cap="none" spc="0" normalizeH="0" baseline="0" noProof="0" dirty="0">
                <a:ln>
                  <a:noFill/>
                </a:ln>
                <a:solidFill>
                  <a:prstClr val="black"/>
                </a:solidFill>
                <a:effectLst/>
                <a:uLnTx/>
                <a:uFillTx/>
                <a:latin typeface="Century Gothic"/>
                <a:ea typeface="+mj-ea"/>
                <a:cs typeface="+mj-cs"/>
              </a:rPr>
              <a:t>Accountability Processes</a:t>
            </a:r>
            <a:r>
              <a:rPr kumimoji="0" lang="en-AU" sz="2000" b="1" i="0" u="none" strike="noStrike" kern="1200" cap="none" spc="0" normalizeH="0" noProof="0" dirty="0">
                <a:ln>
                  <a:noFill/>
                </a:ln>
                <a:solidFill>
                  <a:prstClr val="black"/>
                </a:solidFill>
                <a:effectLst/>
                <a:uLnTx/>
                <a:uFillTx/>
                <a:latin typeface="Century Gothic"/>
                <a:ea typeface="+mj-ea"/>
                <a:cs typeface="+mj-cs"/>
              </a:rPr>
              <a:t> and Structures</a:t>
            </a:r>
            <a:br>
              <a:rPr kumimoji="0" lang="en-AU" sz="4000" b="1" i="0" u="none" strike="noStrike" kern="1200" cap="none" spc="0" normalizeH="0" baseline="0" noProof="0" dirty="0">
                <a:ln>
                  <a:noFill/>
                </a:ln>
                <a:solidFill>
                  <a:prstClr val="black"/>
                </a:solidFill>
                <a:effectLst/>
                <a:uLnTx/>
                <a:uFillTx/>
                <a:latin typeface="Century Gothic"/>
                <a:ea typeface="+mj-ea"/>
                <a:cs typeface="+mj-cs"/>
              </a:rPr>
            </a:br>
            <a:br>
              <a:rPr kumimoji="0" lang="en-AU" sz="4000" b="1" i="0" u="none" strike="noStrike" kern="1200" cap="none" spc="0" normalizeH="0" baseline="0" noProof="0" dirty="0">
                <a:ln>
                  <a:noFill/>
                </a:ln>
                <a:solidFill>
                  <a:prstClr val="black"/>
                </a:solidFill>
                <a:effectLst/>
                <a:uLnTx/>
                <a:uFillTx/>
                <a:latin typeface="Century Gothic"/>
                <a:ea typeface="+mj-ea"/>
                <a:cs typeface="+mj-cs"/>
              </a:rPr>
            </a:br>
            <a:r>
              <a:rPr kumimoji="0" lang="en-AU" sz="2400" b="1" i="0" u="none" strike="noStrike" kern="1200" cap="none" spc="0" normalizeH="0" baseline="0" noProof="0" dirty="0">
                <a:ln>
                  <a:noFill/>
                </a:ln>
                <a:solidFill>
                  <a:prstClr val="black"/>
                </a:solidFill>
                <a:effectLst/>
                <a:uLnTx/>
                <a:uFillTx/>
                <a:latin typeface="Century Gothic"/>
                <a:ea typeface="+mj-ea"/>
                <a:cs typeface="+mj-cs"/>
              </a:rPr>
              <a:t>How we use student achievement to inform practice, drive improvement and create a culture of excellence.</a:t>
            </a:r>
          </a:p>
        </p:txBody>
      </p:sp>
    </p:spTree>
    <p:extLst>
      <p:ext uri="{BB962C8B-B14F-4D97-AF65-F5344CB8AC3E}">
        <p14:creationId xmlns:p14="http://schemas.microsoft.com/office/powerpoint/2010/main" val="136594342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542109" y="483327"/>
            <a:ext cx="8712925" cy="596972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6" name="Slide Number Placeholder 5"/>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6D22F896-40B5-4ADD-8801-0D06FADFA095}" type="slidenum">
              <a:rPr kumimoji="0" lang="en-US" sz="2800" b="0" i="0" u="none" strike="noStrike" kern="1200" cap="none" spc="0" normalizeH="0" baseline="0" noProof="0" smtClean="0">
                <a:ln>
                  <a:noFill/>
                </a:ln>
                <a:solidFill>
                  <a:prstClr val="white"/>
                </a:solidFill>
                <a:effectLst/>
                <a:uLnTx/>
                <a:uFillTx/>
                <a:latin typeface="Century Gothic"/>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10</a:t>
            </a:fld>
            <a:endParaRPr kumimoji="0" lang="en-US" sz="2800" b="0" i="0" u="none" strike="noStrike" kern="1200" cap="none" spc="0" normalizeH="0" baseline="0" noProof="0" dirty="0">
              <a:ln>
                <a:noFill/>
              </a:ln>
              <a:solidFill>
                <a:prstClr val="white"/>
              </a:solidFill>
              <a:effectLst/>
              <a:uLnTx/>
              <a:uFillTx/>
              <a:latin typeface="Century Gothic"/>
              <a:ea typeface="+mn-ea"/>
              <a:cs typeface="+mn-cs"/>
            </a:endParaRPr>
          </a:p>
        </p:txBody>
      </p:sp>
      <p:pic>
        <p:nvPicPr>
          <p:cNvPr id="8" name="Picture 7"/>
          <p:cNvPicPr/>
          <p:nvPr/>
        </p:nvPicPr>
        <p:blipFill>
          <a:blip r:embed="rId2" cstate="email">
            <a:extLst>
              <a:ext uri="{28A0092B-C50C-407E-A947-70E740481C1C}">
                <a14:useLocalDpi xmlns:a14="http://schemas.microsoft.com/office/drawing/2010/main"/>
              </a:ext>
            </a:extLst>
          </a:blip>
          <a:stretch>
            <a:fillRect/>
          </a:stretch>
        </p:blipFill>
        <p:spPr>
          <a:xfrm>
            <a:off x="323128" y="295731"/>
            <a:ext cx="7697467" cy="2873827"/>
          </a:xfrm>
          <a:prstGeom prst="rect">
            <a:avLst/>
          </a:prstGeom>
        </p:spPr>
      </p:pic>
      <p:sp>
        <p:nvSpPr>
          <p:cNvPr id="2" name="TextBox 1"/>
          <p:cNvSpPr txBox="1"/>
          <p:nvPr/>
        </p:nvSpPr>
        <p:spPr>
          <a:xfrm>
            <a:off x="8239576" y="1380530"/>
            <a:ext cx="4019731" cy="175432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200" b="1" i="0" u="none" strike="noStrike" kern="1200" cap="none" spc="0" normalizeH="0" baseline="0" noProof="0" dirty="0">
                <a:ln>
                  <a:noFill/>
                </a:ln>
                <a:solidFill>
                  <a:prstClr val="black"/>
                </a:solidFill>
                <a:effectLst/>
                <a:uLnTx/>
                <a:uFillTx/>
                <a:latin typeface="Century Gothic"/>
                <a:ea typeface="+mn-ea"/>
                <a:cs typeface="+mn-cs"/>
              </a:rPr>
              <a:t>Changes in pedagogy &amp; process: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200" b="0" i="0" u="none" strike="noStrike" kern="1200" cap="none" spc="0" normalizeH="0" baseline="0" noProof="0" dirty="0">
              <a:ln>
                <a:noFill/>
              </a:ln>
              <a:solidFill>
                <a:prstClr val="black"/>
              </a:solidFill>
              <a:effectLst/>
              <a:uLnTx/>
              <a:uFillTx/>
              <a:latin typeface="Century Gothic"/>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200" b="0" i="0" u="none" strike="noStrike" kern="1200" cap="none" spc="0" normalizeH="0" baseline="0" noProof="0" dirty="0">
                <a:ln>
                  <a:noFill/>
                </a:ln>
                <a:solidFill>
                  <a:prstClr val="black"/>
                </a:solidFill>
                <a:effectLst/>
                <a:uLnTx/>
                <a:uFillTx/>
                <a:latin typeface="Century Gothic"/>
                <a:ea typeface="+mn-ea"/>
                <a:cs typeface="+mn-cs"/>
              </a:rPr>
              <a:t>Intentional Teaching which is responsive to student data. NLS clearly stated and visible in classroom practice. Example of this is how the InitiaLit teachers worked with our site appointed Literacy Coach to use data and organise independent activities to consolidate their learning and explicit teaching. </a:t>
            </a:r>
          </a:p>
        </p:txBody>
      </p:sp>
      <p:pic>
        <p:nvPicPr>
          <p:cNvPr id="3" name="Picture 2"/>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48264" y="4924696"/>
            <a:ext cx="4700085" cy="1933304"/>
          </a:xfrm>
          <a:prstGeom prst="rect">
            <a:avLst/>
          </a:prstGeom>
        </p:spPr>
      </p:pic>
      <p:pic>
        <p:nvPicPr>
          <p:cNvPr id="7" name="Picture 6"/>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4935155" y="5138231"/>
            <a:ext cx="4811440" cy="1633227"/>
          </a:xfrm>
          <a:prstGeom prst="rect">
            <a:avLst/>
          </a:prstGeom>
        </p:spPr>
      </p:pic>
      <p:pic>
        <p:nvPicPr>
          <p:cNvPr id="9" name="Picture 8"/>
          <p:cNvPicPr/>
          <p:nvPr/>
        </p:nvPicPr>
        <p:blipFill>
          <a:blip r:embed="rId5" cstate="email">
            <a:extLst>
              <a:ext uri="{28A0092B-C50C-407E-A947-70E740481C1C}">
                <a14:useLocalDpi xmlns:a14="http://schemas.microsoft.com/office/drawing/2010/main"/>
              </a:ext>
            </a:extLst>
          </a:blip>
          <a:stretch>
            <a:fillRect/>
          </a:stretch>
        </p:blipFill>
        <p:spPr>
          <a:xfrm>
            <a:off x="323128" y="3357154"/>
            <a:ext cx="4575443" cy="1625507"/>
          </a:xfrm>
          <a:prstGeom prst="rect">
            <a:avLst/>
          </a:prstGeom>
        </p:spPr>
      </p:pic>
      <p:pic>
        <p:nvPicPr>
          <p:cNvPr id="10" name="Picture 9"/>
          <p:cNvPicPr/>
          <p:nvPr/>
        </p:nvPicPr>
        <p:blipFill>
          <a:blip r:embed="rId6" cstate="email">
            <a:extLst>
              <a:ext uri="{28A0092B-C50C-407E-A947-70E740481C1C}">
                <a14:useLocalDpi xmlns:a14="http://schemas.microsoft.com/office/drawing/2010/main"/>
              </a:ext>
            </a:extLst>
          </a:blip>
          <a:srcRect/>
          <a:stretch>
            <a:fillRect/>
          </a:stretch>
        </p:blipFill>
        <p:spPr bwMode="auto">
          <a:xfrm>
            <a:off x="5030223" y="3352253"/>
            <a:ext cx="4621303" cy="1603283"/>
          </a:xfrm>
          <a:prstGeom prst="rect">
            <a:avLst/>
          </a:prstGeom>
          <a:noFill/>
        </p:spPr>
      </p:pic>
      <p:sp>
        <p:nvSpPr>
          <p:cNvPr id="11" name="TextBox 10"/>
          <p:cNvSpPr txBox="1"/>
          <p:nvPr/>
        </p:nvSpPr>
        <p:spPr>
          <a:xfrm>
            <a:off x="9783178" y="3355035"/>
            <a:ext cx="2191833" cy="280076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100" b="1" i="0" u="none" strike="noStrike" kern="1200" cap="none" spc="0" normalizeH="0" baseline="0" noProof="0" dirty="0">
                <a:ln>
                  <a:noFill/>
                </a:ln>
                <a:solidFill>
                  <a:prstClr val="black"/>
                </a:solidFill>
                <a:effectLst/>
                <a:uLnTx/>
                <a:uFillTx/>
                <a:latin typeface="Century Gothic"/>
                <a:ea typeface="+mn-ea"/>
                <a:cs typeface="+mn-cs"/>
              </a:rPr>
              <a:t>Evidence in the data and outcomes: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100" b="0" i="0" u="none" strike="noStrike" kern="1200" cap="none" spc="0" normalizeH="0" baseline="0" noProof="0" dirty="0">
              <a:ln>
                <a:noFill/>
              </a:ln>
              <a:solidFill>
                <a:prstClr val="black"/>
              </a:solidFill>
              <a:effectLst/>
              <a:uLnTx/>
              <a:uFillTx/>
              <a:latin typeface="Century Gothic"/>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100" b="0" i="0" u="none" strike="noStrike" kern="1200" cap="none" spc="0" normalizeH="0" baseline="0" noProof="0" dirty="0">
                <a:ln>
                  <a:noFill/>
                </a:ln>
                <a:solidFill>
                  <a:prstClr val="black"/>
                </a:solidFill>
                <a:effectLst/>
                <a:uLnTx/>
                <a:uFillTx/>
                <a:latin typeface="Century Gothic"/>
                <a:ea typeface="+mn-ea"/>
                <a:cs typeface="+mn-cs"/>
              </a:rPr>
              <a:t>Improvement from screening tests to mid year testing.</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100" b="0" i="0" u="none" strike="noStrike" kern="1200" cap="none" spc="0" normalizeH="0" baseline="0" noProof="0" dirty="0">
              <a:ln>
                <a:noFill/>
              </a:ln>
              <a:solidFill>
                <a:prstClr val="black"/>
              </a:solidFill>
              <a:effectLst/>
              <a:uLnTx/>
              <a:uFillTx/>
              <a:latin typeface="Century Gothic"/>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100" b="0" i="0" u="none" strike="noStrike" kern="1200" cap="none" spc="0" normalizeH="0" baseline="0" noProof="0" dirty="0">
                <a:ln>
                  <a:noFill/>
                </a:ln>
                <a:solidFill>
                  <a:prstClr val="black"/>
                </a:solidFill>
                <a:effectLst/>
                <a:uLnTx/>
                <a:uFillTx/>
                <a:latin typeface="Century Gothic"/>
                <a:ea typeface="+mn-ea"/>
                <a:cs typeface="+mn-cs"/>
              </a:rPr>
              <a:t>Phonics Screen Check results only two students did not meet SEA. These two students were late enrolments to the site and had not had the explicit frontloading of </a:t>
            </a:r>
            <a:r>
              <a:rPr kumimoji="0" lang="en-AU" sz="1100" b="0" i="0" u="none" strike="noStrike" kern="1200" cap="none" spc="0" normalizeH="0" baseline="0" noProof="0" dirty="0" err="1">
                <a:ln>
                  <a:noFill/>
                </a:ln>
                <a:solidFill>
                  <a:prstClr val="black"/>
                </a:solidFill>
                <a:effectLst/>
                <a:uLnTx/>
                <a:uFillTx/>
                <a:latin typeface="Century Gothic"/>
                <a:ea typeface="+mn-ea"/>
                <a:cs typeface="+mn-cs"/>
              </a:rPr>
              <a:t>IntitaLit</a:t>
            </a:r>
            <a:r>
              <a:rPr kumimoji="0" lang="en-AU" sz="1100" b="0" i="0" u="none" strike="noStrike" kern="1200" cap="none" spc="0" normalizeH="0" baseline="0" noProof="0" dirty="0">
                <a:ln>
                  <a:noFill/>
                </a:ln>
                <a:solidFill>
                  <a:prstClr val="black"/>
                </a:solidFill>
                <a:effectLst/>
                <a:uLnTx/>
                <a:uFillTx/>
                <a:latin typeface="Century Gothic"/>
                <a:ea typeface="+mn-ea"/>
                <a:cs typeface="+mn-cs"/>
              </a:rPr>
              <a:t> which supports the skills in expert reading and decoding required for PSC.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100" b="0" i="0" u="none" strike="noStrike" kern="1200" cap="none" spc="0" normalizeH="0" baseline="0" noProof="0" dirty="0">
              <a:ln>
                <a:noFill/>
              </a:ln>
              <a:solidFill>
                <a:prstClr val="black"/>
              </a:solidFill>
              <a:effectLst/>
              <a:uLnTx/>
              <a:uFillTx/>
              <a:latin typeface="Century Gothic"/>
              <a:ea typeface="+mn-ea"/>
              <a:cs typeface="+mn-cs"/>
            </a:endParaRPr>
          </a:p>
        </p:txBody>
      </p:sp>
    </p:spTree>
    <p:extLst>
      <p:ext uri="{BB962C8B-B14F-4D97-AF65-F5344CB8AC3E}">
        <p14:creationId xmlns:p14="http://schemas.microsoft.com/office/powerpoint/2010/main" val="220122437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6D22F896-40B5-4ADD-8801-0D06FADFA095}" type="slidenum">
              <a:rPr kumimoji="0" lang="en-US" sz="2800" b="0" i="0" u="none" strike="noStrike" kern="1200" cap="none" spc="0" normalizeH="0" baseline="0" noProof="0" smtClean="0">
                <a:ln>
                  <a:noFill/>
                </a:ln>
                <a:solidFill>
                  <a:prstClr val="white"/>
                </a:solidFill>
                <a:effectLst/>
                <a:uLnTx/>
                <a:uFillTx/>
                <a:latin typeface="Century Gothic"/>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11</a:t>
            </a:fld>
            <a:endParaRPr kumimoji="0" lang="en-US" sz="2800" b="0" i="0" u="none" strike="noStrike" kern="1200" cap="none" spc="0" normalizeH="0" baseline="0" noProof="0" dirty="0">
              <a:ln>
                <a:noFill/>
              </a:ln>
              <a:solidFill>
                <a:prstClr val="white"/>
              </a:solidFill>
              <a:effectLst/>
              <a:uLnTx/>
              <a:uFillTx/>
              <a:latin typeface="Century Gothic"/>
              <a:ea typeface="+mn-ea"/>
              <a:cs typeface="+mn-cs"/>
            </a:endParaRPr>
          </a:p>
        </p:txBody>
      </p:sp>
      <p:pic>
        <p:nvPicPr>
          <p:cNvPr id="7" name="Picture 6"/>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91589" y="1063418"/>
            <a:ext cx="11774106" cy="5420325"/>
          </a:xfrm>
          <a:prstGeom prst="rect">
            <a:avLst/>
          </a:prstGeom>
        </p:spPr>
      </p:pic>
    </p:spTree>
    <p:extLst>
      <p:ext uri="{BB962C8B-B14F-4D97-AF65-F5344CB8AC3E}">
        <p14:creationId xmlns:p14="http://schemas.microsoft.com/office/powerpoint/2010/main" val="275572520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6D22F896-40B5-4ADD-8801-0D06FADFA095}" type="slidenum">
              <a:rPr kumimoji="0" lang="en-US" sz="2800" b="0" i="0" u="none" strike="noStrike" kern="1200" cap="none" spc="0" normalizeH="0" baseline="0" noProof="0" smtClean="0">
                <a:ln>
                  <a:noFill/>
                </a:ln>
                <a:solidFill>
                  <a:prstClr val="white"/>
                </a:solidFill>
                <a:effectLst/>
                <a:uLnTx/>
                <a:uFillTx/>
                <a:latin typeface="Century Gothic"/>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12</a:t>
            </a:fld>
            <a:endParaRPr kumimoji="0" lang="en-US" sz="2800" b="0" i="0" u="none" strike="noStrike" kern="1200" cap="none" spc="0" normalizeH="0" baseline="0" noProof="0" dirty="0">
              <a:ln>
                <a:noFill/>
              </a:ln>
              <a:solidFill>
                <a:prstClr val="white"/>
              </a:solidFill>
              <a:effectLst/>
              <a:uLnTx/>
              <a:uFillTx/>
              <a:latin typeface="Century Gothic"/>
              <a:ea typeface="+mn-ea"/>
              <a:cs typeface="+mn-cs"/>
            </a:endParaRPr>
          </a:p>
        </p:txBody>
      </p:sp>
      <p:pic>
        <p:nvPicPr>
          <p:cNvPr id="7" name="Picture 6"/>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770709" y="653449"/>
            <a:ext cx="3705498" cy="3179862"/>
          </a:xfrm>
          <a:prstGeom prst="rect">
            <a:avLst/>
          </a:prstGeom>
        </p:spPr>
      </p:pic>
      <p:pic>
        <p:nvPicPr>
          <p:cNvPr id="2" name="Picture 1"/>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4571677" y="850008"/>
            <a:ext cx="4171406" cy="2786743"/>
          </a:xfrm>
          <a:prstGeom prst="rect">
            <a:avLst/>
          </a:prstGeom>
        </p:spPr>
      </p:pic>
      <p:pic>
        <p:nvPicPr>
          <p:cNvPr id="3" name="Picture 2"/>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7220797" y="3833311"/>
            <a:ext cx="3580775" cy="2414007"/>
          </a:xfrm>
          <a:prstGeom prst="rect">
            <a:avLst/>
          </a:prstGeom>
        </p:spPr>
      </p:pic>
      <p:pic>
        <p:nvPicPr>
          <p:cNvPr id="4" name="Picture 3"/>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3771830" y="3921063"/>
            <a:ext cx="3372523" cy="2293770"/>
          </a:xfrm>
          <a:prstGeom prst="rect">
            <a:avLst/>
          </a:prstGeom>
        </p:spPr>
      </p:pic>
      <p:pic>
        <p:nvPicPr>
          <p:cNvPr id="5" name="Picture 4"/>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387529" y="3921063"/>
            <a:ext cx="3307857" cy="2293770"/>
          </a:xfrm>
          <a:prstGeom prst="rect">
            <a:avLst/>
          </a:prstGeom>
        </p:spPr>
      </p:pic>
      <p:pic>
        <p:nvPicPr>
          <p:cNvPr id="8" name="Picture 7"/>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9117874" y="1570892"/>
            <a:ext cx="2751909" cy="1869300"/>
          </a:xfrm>
          <a:prstGeom prst="rect">
            <a:avLst/>
          </a:prstGeom>
        </p:spPr>
      </p:pic>
      <p:pic>
        <p:nvPicPr>
          <p:cNvPr id="9" name="Picture 8">
            <a:extLst>
              <a:ext uri="{FF2B5EF4-FFF2-40B4-BE49-F238E27FC236}">
                <a16:creationId xmlns:a16="http://schemas.microsoft.com/office/drawing/2014/main" id="{F9641F16-2E00-4C6B-8721-93E0A392405B}"/>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10778165" y="5897862"/>
            <a:ext cx="1030133" cy="677177"/>
          </a:xfrm>
          <a:prstGeom prst="rect">
            <a:avLst/>
          </a:prstGeom>
        </p:spPr>
      </p:pic>
    </p:spTree>
    <p:extLst>
      <p:ext uri="{BB962C8B-B14F-4D97-AF65-F5344CB8AC3E}">
        <p14:creationId xmlns:p14="http://schemas.microsoft.com/office/powerpoint/2010/main" val="284533946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30885C2F-EFCB-489C-8E88-336E668FE38D}"/>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6D22F896-40B5-4ADD-8801-0D06FADFA095}" type="slidenum">
              <a:rPr kumimoji="0" lang="en-US" sz="2800" b="0" i="0" u="none" strike="noStrike" kern="1200" cap="none" spc="0" normalizeH="0" baseline="0" noProof="0" smtClean="0">
                <a:ln>
                  <a:noFill/>
                </a:ln>
                <a:solidFill>
                  <a:prstClr val="white"/>
                </a:solidFill>
                <a:effectLst/>
                <a:uLnTx/>
                <a:uFillTx/>
                <a:latin typeface="Century Gothic"/>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13</a:t>
            </a:fld>
            <a:endParaRPr kumimoji="0" lang="en-US" sz="2800" b="0" i="0" u="none" strike="noStrike" kern="1200" cap="none" spc="0" normalizeH="0" baseline="0" noProof="0" dirty="0">
              <a:ln>
                <a:noFill/>
              </a:ln>
              <a:solidFill>
                <a:prstClr val="white"/>
              </a:solidFill>
              <a:effectLst/>
              <a:uLnTx/>
              <a:uFillTx/>
              <a:latin typeface="Century Gothic"/>
              <a:ea typeface="+mn-ea"/>
              <a:cs typeface="+mn-cs"/>
            </a:endParaRPr>
          </a:p>
        </p:txBody>
      </p:sp>
      <p:sp>
        <p:nvSpPr>
          <p:cNvPr id="7" name="Title 1">
            <a:extLst>
              <a:ext uri="{FF2B5EF4-FFF2-40B4-BE49-F238E27FC236}">
                <a16:creationId xmlns:a16="http://schemas.microsoft.com/office/drawing/2014/main" id="{6F4DE335-C07B-4072-95A0-E6B6560375E6}"/>
              </a:ext>
            </a:extLst>
          </p:cNvPr>
          <p:cNvSpPr>
            <a:spLocks noGrp="1"/>
          </p:cNvSpPr>
          <p:nvPr>
            <p:ph type="title"/>
          </p:nvPr>
        </p:nvSpPr>
        <p:spPr>
          <a:xfrm>
            <a:off x="879725" y="2282480"/>
            <a:ext cx="4041066" cy="2511574"/>
          </a:xfrm>
        </p:spPr>
        <p:txBody>
          <a:bodyPr/>
          <a:lstStyle/>
          <a:p>
            <a:r>
              <a:rPr lang="en-US" sz="4400" b="1" dirty="0"/>
              <a:t>Summary of skills being assessed in NAPLAN and student mapping.</a:t>
            </a:r>
            <a:endParaRPr lang="en-AU" sz="4400" b="1" dirty="0"/>
          </a:p>
        </p:txBody>
      </p:sp>
      <p:sp>
        <p:nvSpPr>
          <p:cNvPr id="8" name="Slide Number Placeholder 5">
            <a:extLst>
              <a:ext uri="{FF2B5EF4-FFF2-40B4-BE49-F238E27FC236}">
                <a16:creationId xmlns:a16="http://schemas.microsoft.com/office/drawing/2014/main" id="{9257C2FB-18D5-4E75-8CC7-ED4B42EE8CE8}"/>
              </a:ext>
            </a:extLst>
          </p:cNvPr>
          <p:cNvSpPr txBox="1">
            <a:spLocks/>
          </p:cNvSpPr>
          <p:nvPr/>
        </p:nvSpPr>
        <p:spPr bwMode="gray">
          <a:xfrm>
            <a:off x="10238155" y="295731"/>
            <a:ext cx="1055077" cy="767687"/>
          </a:xfrm>
          <a:prstGeom prst="rect">
            <a:avLst/>
          </a:prstGeom>
        </p:spPr>
        <p:txBody>
          <a:bodyPr anchor="b"/>
          <a:lstStyle>
            <a:defPPr>
              <a:defRPr lang="en-US"/>
            </a:defPPr>
            <a:lvl1pPr marL="0" algn="ctr" defTabSz="914400" rtl="0" eaLnBrk="1" latinLnBrk="0" hangingPunct="1">
              <a:defRPr sz="2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6D22F896-40B5-4ADD-8801-0D06FADFA095}" type="slidenum">
              <a:rPr kumimoji="0" lang="en-US" sz="2800" b="0" i="0" u="none" strike="noStrike" kern="1200" cap="none" spc="0" normalizeH="0" baseline="0" noProof="0" smtClean="0">
                <a:ln>
                  <a:noFill/>
                </a:ln>
                <a:solidFill>
                  <a:prstClr val="white"/>
                </a:solidFill>
                <a:effectLst/>
                <a:uLnTx/>
                <a:uFillTx/>
                <a:latin typeface="Century Gothic"/>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13</a:t>
            </a:fld>
            <a:endParaRPr kumimoji="0" lang="en-US" sz="2800" b="0" i="0" u="none" strike="noStrike" kern="1200" cap="none" spc="0" normalizeH="0" baseline="0" noProof="0" dirty="0">
              <a:ln>
                <a:noFill/>
              </a:ln>
              <a:solidFill>
                <a:prstClr val="white"/>
              </a:solidFill>
              <a:effectLst/>
              <a:uLnTx/>
              <a:uFillTx/>
              <a:latin typeface="Century Gothic"/>
              <a:ea typeface="+mn-ea"/>
              <a:cs typeface="+mn-cs"/>
            </a:endParaRPr>
          </a:p>
        </p:txBody>
      </p:sp>
      <p:pic>
        <p:nvPicPr>
          <p:cNvPr id="9" name="Picture 8">
            <a:extLst>
              <a:ext uri="{FF2B5EF4-FFF2-40B4-BE49-F238E27FC236}">
                <a16:creationId xmlns:a16="http://schemas.microsoft.com/office/drawing/2014/main" id="{11F5F8C5-DFEE-4925-A42C-841EC1289298}"/>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5599521" y="540829"/>
            <a:ext cx="3450211" cy="4717677"/>
          </a:xfrm>
          <a:prstGeom prst="rect">
            <a:avLst/>
          </a:prstGeom>
        </p:spPr>
      </p:pic>
      <p:pic>
        <p:nvPicPr>
          <p:cNvPr id="10" name="Picture 9">
            <a:extLst>
              <a:ext uri="{FF2B5EF4-FFF2-40B4-BE49-F238E27FC236}">
                <a16:creationId xmlns:a16="http://schemas.microsoft.com/office/drawing/2014/main" id="{19B31FFA-E53C-4A92-A079-6336DB25879B}"/>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678729" y="5228575"/>
            <a:ext cx="10030120" cy="1399142"/>
          </a:xfrm>
          <a:prstGeom prst="rect">
            <a:avLst/>
          </a:prstGeom>
        </p:spPr>
      </p:pic>
      <p:sp>
        <p:nvSpPr>
          <p:cNvPr id="11" name="TextBox 10">
            <a:extLst>
              <a:ext uri="{FF2B5EF4-FFF2-40B4-BE49-F238E27FC236}">
                <a16:creationId xmlns:a16="http://schemas.microsoft.com/office/drawing/2014/main" id="{9159322A-18A8-4780-B6BA-D77199E77F10}"/>
              </a:ext>
            </a:extLst>
          </p:cNvPr>
          <p:cNvSpPr txBox="1"/>
          <p:nvPr/>
        </p:nvSpPr>
        <p:spPr>
          <a:xfrm>
            <a:off x="9351390" y="1520785"/>
            <a:ext cx="2554664" cy="38164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prstClr val="black"/>
                </a:solidFill>
                <a:effectLst/>
                <a:uLnTx/>
                <a:uFillTx/>
                <a:latin typeface="Century Gothic"/>
                <a:ea typeface="+mn-ea"/>
                <a:cs typeface="+mn-cs"/>
              </a:rPr>
              <a:t>Understanding what skills are being assessed and what the skill increase looks like through the bands.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dirty="0">
              <a:ln>
                <a:noFill/>
              </a:ln>
              <a:solidFill>
                <a:prstClr val="black"/>
              </a:solidFill>
              <a:effectLst/>
              <a:uLnTx/>
              <a:uFillTx/>
              <a:latin typeface="Century Gothic"/>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prstClr val="black"/>
                </a:solidFill>
                <a:effectLst/>
                <a:uLnTx/>
                <a:uFillTx/>
                <a:latin typeface="Century Gothic"/>
                <a:ea typeface="+mn-ea"/>
                <a:cs typeface="+mn-cs"/>
              </a:rPr>
              <a:t>To make this process meaningful and student focused our Reading Goals this term will be set against the skills required in their current band or the band above their last NAPLAN result.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Century Gothic"/>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600" b="0" i="0" u="none" strike="noStrike" kern="1200" cap="none" spc="0" normalizeH="0" baseline="0" noProof="0" dirty="0">
              <a:ln>
                <a:noFill/>
              </a:ln>
              <a:solidFill>
                <a:prstClr val="black"/>
              </a:solidFill>
              <a:effectLst/>
              <a:uLnTx/>
              <a:uFillTx/>
              <a:latin typeface="Century Gothic"/>
              <a:ea typeface="+mn-ea"/>
              <a:cs typeface="+mn-cs"/>
            </a:endParaRPr>
          </a:p>
        </p:txBody>
      </p:sp>
      <p:pic>
        <p:nvPicPr>
          <p:cNvPr id="12" name="Picture 11">
            <a:extLst>
              <a:ext uri="{FF2B5EF4-FFF2-40B4-BE49-F238E27FC236}">
                <a16:creationId xmlns:a16="http://schemas.microsoft.com/office/drawing/2014/main" id="{F9641F16-2E00-4C6B-8721-93E0A392405B}"/>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778165" y="5897862"/>
            <a:ext cx="1030133" cy="677177"/>
          </a:xfrm>
          <a:prstGeom prst="rect">
            <a:avLst/>
          </a:prstGeom>
        </p:spPr>
      </p:pic>
    </p:spTree>
    <p:extLst>
      <p:ext uri="{BB962C8B-B14F-4D97-AF65-F5344CB8AC3E}">
        <p14:creationId xmlns:p14="http://schemas.microsoft.com/office/powerpoint/2010/main" val="253124252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6D22F896-40B5-4ADD-8801-0D06FADFA095}" type="slidenum">
              <a:rPr kumimoji="0" lang="en-US" sz="2800" b="0" i="0" u="none" strike="noStrike" kern="1200" cap="none" spc="0" normalizeH="0" baseline="0" noProof="0" smtClean="0">
                <a:ln>
                  <a:noFill/>
                </a:ln>
                <a:solidFill>
                  <a:prstClr val="white"/>
                </a:solidFill>
                <a:effectLst/>
                <a:uLnTx/>
                <a:uFillTx/>
                <a:latin typeface="Century Gothic"/>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14</a:t>
            </a:fld>
            <a:endParaRPr kumimoji="0" lang="en-US" sz="2800" b="0" i="0" u="none" strike="noStrike" kern="1200" cap="none" spc="0" normalizeH="0" baseline="0" noProof="0" dirty="0">
              <a:ln>
                <a:noFill/>
              </a:ln>
              <a:solidFill>
                <a:prstClr val="white"/>
              </a:solidFill>
              <a:effectLst/>
              <a:uLnTx/>
              <a:uFillTx/>
              <a:latin typeface="Century Gothic"/>
              <a:ea typeface="+mn-ea"/>
              <a:cs typeface="+mn-cs"/>
            </a:endParaRPr>
          </a:p>
        </p:txBody>
      </p:sp>
      <p:pic>
        <p:nvPicPr>
          <p:cNvPr id="7" name="Picture 6"/>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93914" y="367965"/>
            <a:ext cx="9155430" cy="6359814"/>
          </a:xfrm>
          <a:prstGeom prst="rect">
            <a:avLst/>
          </a:prstGeom>
        </p:spPr>
      </p:pic>
    </p:spTree>
    <p:extLst>
      <p:ext uri="{BB962C8B-B14F-4D97-AF65-F5344CB8AC3E}">
        <p14:creationId xmlns:p14="http://schemas.microsoft.com/office/powerpoint/2010/main" val="77159592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6D22F896-40B5-4ADD-8801-0D06FADFA095}" type="slidenum">
              <a:rPr lang="en-US" smtClean="0"/>
              <a:t>15</a:t>
            </a:fld>
            <a:endParaRPr lang="en-US" dirty="0"/>
          </a:p>
        </p:txBody>
      </p:sp>
      <p:sp>
        <p:nvSpPr>
          <p:cNvPr id="8" name="Rectangle 7"/>
          <p:cNvSpPr/>
          <p:nvPr/>
        </p:nvSpPr>
        <p:spPr>
          <a:xfrm>
            <a:off x="293914" y="209006"/>
            <a:ext cx="6328955" cy="634201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7" name="Picture 6"/>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423078" y="1411094"/>
            <a:ext cx="11044531" cy="4872140"/>
          </a:xfrm>
          <a:prstGeom prst="rect">
            <a:avLst/>
          </a:prstGeom>
        </p:spPr>
      </p:pic>
    </p:spTree>
    <p:extLst>
      <p:ext uri="{BB962C8B-B14F-4D97-AF65-F5344CB8AC3E}">
        <p14:creationId xmlns:p14="http://schemas.microsoft.com/office/powerpoint/2010/main" val="114313612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A749FC14-2DDF-4478-885C-3F5FA3226E85}"/>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6D22F896-40B5-4ADD-8801-0D06FADFA095}" type="slidenum">
              <a:rPr kumimoji="0" lang="en-US" sz="2800" b="0" i="0" u="none" strike="noStrike" kern="1200" cap="none" spc="0" normalizeH="0" baseline="0" noProof="0" smtClean="0">
                <a:ln>
                  <a:noFill/>
                </a:ln>
                <a:solidFill>
                  <a:prstClr val="white"/>
                </a:solidFill>
                <a:effectLst/>
                <a:uLnTx/>
                <a:uFillTx/>
                <a:latin typeface="Century Gothic"/>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16</a:t>
            </a:fld>
            <a:endParaRPr kumimoji="0" lang="en-US" sz="2800" b="0" i="0" u="none" strike="noStrike" kern="1200" cap="none" spc="0" normalizeH="0" baseline="0" noProof="0" dirty="0">
              <a:ln>
                <a:noFill/>
              </a:ln>
              <a:solidFill>
                <a:prstClr val="white"/>
              </a:solidFill>
              <a:effectLst/>
              <a:uLnTx/>
              <a:uFillTx/>
              <a:latin typeface="Century Gothic"/>
              <a:ea typeface="+mn-ea"/>
              <a:cs typeface="+mn-cs"/>
            </a:endParaRPr>
          </a:p>
        </p:txBody>
      </p:sp>
      <p:pic>
        <p:nvPicPr>
          <p:cNvPr id="8" name="Picture 7">
            <a:extLst>
              <a:ext uri="{FF2B5EF4-FFF2-40B4-BE49-F238E27FC236}">
                <a16:creationId xmlns:a16="http://schemas.microsoft.com/office/drawing/2014/main" id="{E9E21661-34C4-442C-8C93-EEC2FE4E6DCF}"/>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rot="5400000">
            <a:off x="-543259" y="1513566"/>
            <a:ext cx="6111990" cy="3979378"/>
          </a:xfrm>
          <a:prstGeom prst="rect">
            <a:avLst/>
          </a:prstGeom>
        </p:spPr>
      </p:pic>
      <p:pic>
        <p:nvPicPr>
          <p:cNvPr id="12" name="Picture 11">
            <a:extLst>
              <a:ext uri="{FF2B5EF4-FFF2-40B4-BE49-F238E27FC236}">
                <a16:creationId xmlns:a16="http://schemas.microsoft.com/office/drawing/2014/main" id="{2609E336-CCA8-4152-81F3-2B53CFBB62F0}"/>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rot="5400000">
            <a:off x="2902418" y="1909679"/>
            <a:ext cx="6387163" cy="3187152"/>
          </a:xfrm>
          <a:prstGeom prst="rect">
            <a:avLst/>
          </a:prstGeom>
        </p:spPr>
      </p:pic>
      <p:pic>
        <p:nvPicPr>
          <p:cNvPr id="5" name="Picture 4">
            <a:extLst>
              <a:ext uri="{FF2B5EF4-FFF2-40B4-BE49-F238E27FC236}">
                <a16:creationId xmlns:a16="http://schemas.microsoft.com/office/drawing/2014/main" id="{F9641F16-2E00-4C6B-8721-93E0A392405B}"/>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778165" y="5897862"/>
            <a:ext cx="1030133" cy="677177"/>
          </a:xfrm>
          <a:prstGeom prst="rect">
            <a:avLst/>
          </a:prstGeom>
        </p:spPr>
      </p:pic>
    </p:spTree>
    <p:extLst>
      <p:ext uri="{BB962C8B-B14F-4D97-AF65-F5344CB8AC3E}">
        <p14:creationId xmlns:p14="http://schemas.microsoft.com/office/powerpoint/2010/main" val="139374038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9E6D739F-2724-439E-8F32-364AF4BEA4A8}"/>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6D22F896-40B5-4ADD-8801-0D06FADFA095}" type="slidenum">
              <a:rPr kumimoji="0" lang="en-US" sz="2800" b="0" i="0" u="none" strike="noStrike" kern="1200" cap="none" spc="0" normalizeH="0" baseline="0" noProof="0" smtClean="0">
                <a:ln>
                  <a:noFill/>
                </a:ln>
                <a:solidFill>
                  <a:prstClr val="white"/>
                </a:solidFill>
                <a:effectLst/>
                <a:uLnTx/>
                <a:uFillTx/>
                <a:latin typeface="Century Gothic"/>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17</a:t>
            </a:fld>
            <a:endParaRPr kumimoji="0" lang="en-US" sz="2800" b="0" i="0" u="none" strike="noStrike" kern="1200" cap="none" spc="0" normalizeH="0" baseline="0" noProof="0" dirty="0">
              <a:ln>
                <a:noFill/>
              </a:ln>
              <a:solidFill>
                <a:prstClr val="white"/>
              </a:solidFill>
              <a:effectLst/>
              <a:uLnTx/>
              <a:uFillTx/>
              <a:latin typeface="Century Gothic"/>
              <a:ea typeface="+mn-ea"/>
              <a:cs typeface="+mn-cs"/>
            </a:endParaRPr>
          </a:p>
        </p:txBody>
      </p:sp>
      <p:pic>
        <p:nvPicPr>
          <p:cNvPr id="7" name="Picture 6">
            <a:extLst>
              <a:ext uri="{FF2B5EF4-FFF2-40B4-BE49-F238E27FC236}">
                <a16:creationId xmlns:a16="http://schemas.microsoft.com/office/drawing/2014/main" id="{D0AC936C-F231-4640-A937-F7F514BF21F7}"/>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rot="5400000">
            <a:off x="-1073369" y="1606483"/>
            <a:ext cx="6465971" cy="3645032"/>
          </a:xfrm>
          <a:prstGeom prst="rect">
            <a:avLst/>
          </a:prstGeom>
        </p:spPr>
      </p:pic>
      <p:pic>
        <p:nvPicPr>
          <p:cNvPr id="9" name="Picture 8">
            <a:extLst>
              <a:ext uri="{FF2B5EF4-FFF2-40B4-BE49-F238E27FC236}">
                <a16:creationId xmlns:a16="http://schemas.microsoft.com/office/drawing/2014/main" id="{ABA0453F-FF33-4309-8781-859FD1D26468}"/>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rot="5400000">
            <a:off x="2825559" y="1352586"/>
            <a:ext cx="6465972" cy="4152825"/>
          </a:xfrm>
          <a:prstGeom prst="rect">
            <a:avLst/>
          </a:prstGeom>
        </p:spPr>
      </p:pic>
      <p:pic>
        <p:nvPicPr>
          <p:cNvPr id="10" name="Picture 9">
            <a:extLst>
              <a:ext uri="{FF2B5EF4-FFF2-40B4-BE49-F238E27FC236}">
                <a16:creationId xmlns:a16="http://schemas.microsoft.com/office/drawing/2014/main" id="{852E8F01-3116-4440-A51D-EB84C4AF27BB}"/>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rot="5400000">
            <a:off x="6772231" y="1633649"/>
            <a:ext cx="6520306" cy="3645031"/>
          </a:xfrm>
          <a:prstGeom prst="rect">
            <a:avLst/>
          </a:prstGeom>
        </p:spPr>
      </p:pic>
    </p:spTree>
    <p:extLst>
      <p:ext uri="{BB962C8B-B14F-4D97-AF65-F5344CB8AC3E}">
        <p14:creationId xmlns:p14="http://schemas.microsoft.com/office/powerpoint/2010/main" val="383095472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C040D7BE-1AA6-4E19-B541-C4664DAEED8B}"/>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6D22F896-40B5-4ADD-8801-0D06FADFA095}" type="slidenum">
              <a:rPr kumimoji="0" lang="en-US" sz="2800" b="0" i="0" u="none" strike="noStrike" kern="1200" cap="none" spc="0" normalizeH="0" baseline="0" noProof="0" smtClean="0">
                <a:ln>
                  <a:noFill/>
                </a:ln>
                <a:solidFill>
                  <a:prstClr val="white"/>
                </a:solidFill>
                <a:effectLst/>
                <a:uLnTx/>
                <a:uFillTx/>
                <a:latin typeface="Century Gothic"/>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18</a:t>
            </a:fld>
            <a:endParaRPr kumimoji="0" lang="en-US" sz="2800" b="0" i="0" u="none" strike="noStrike" kern="1200" cap="none" spc="0" normalizeH="0" baseline="0" noProof="0" dirty="0">
              <a:ln>
                <a:noFill/>
              </a:ln>
              <a:solidFill>
                <a:prstClr val="white"/>
              </a:solidFill>
              <a:effectLst/>
              <a:uLnTx/>
              <a:uFillTx/>
              <a:latin typeface="Century Gothic"/>
              <a:ea typeface="+mn-ea"/>
              <a:cs typeface="+mn-cs"/>
            </a:endParaRPr>
          </a:p>
        </p:txBody>
      </p:sp>
      <p:pic>
        <p:nvPicPr>
          <p:cNvPr id="8" name="Picture 7">
            <a:extLst>
              <a:ext uri="{FF2B5EF4-FFF2-40B4-BE49-F238E27FC236}">
                <a16:creationId xmlns:a16="http://schemas.microsoft.com/office/drawing/2014/main" id="{27CFCEB5-B4B8-4C2D-B2D9-C8E98F4055F7}"/>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rot="5400000">
            <a:off x="3177398" y="2220779"/>
            <a:ext cx="6635645" cy="2415210"/>
          </a:xfrm>
          <a:prstGeom prst="rect">
            <a:avLst/>
          </a:prstGeom>
        </p:spPr>
      </p:pic>
      <p:pic>
        <p:nvPicPr>
          <p:cNvPr id="10" name="Picture 9">
            <a:extLst>
              <a:ext uri="{FF2B5EF4-FFF2-40B4-BE49-F238E27FC236}">
                <a16:creationId xmlns:a16="http://schemas.microsoft.com/office/drawing/2014/main" id="{BD370020-C742-4834-B33B-D02174F46570}"/>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rot="5400000">
            <a:off x="-362180" y="1096410"/>
            <a:ext cx="6634413" cy="4665179"/>
          </a:xfrm>
          <a:prstGeom prst="rect">
            <a:avLst/>
          </a:prstGeom>
        </p:spPr>
      </p:pic>
      <p:pic>
        <p:nvPicPr>
          <p:cNvPr id="5" name="Picture 4">
            <a:extLst>
              <a:ext uri="{FF2B5EF4-FFF2-40B4-BE49-F238E27FC236}">
                <a16:creationId xmlns:a16="http://schemas.microsoft.com/office/drawing/2014/main" id="{F9641F16-2E00-4C6B-8721-93E0A392405B}"/>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778165" y="5897862"/>
            <a:ext cx="1030133" cy="677177"/>
          </a:xfrm>
          <a:prstGeom prst="rect">
            <a:avLst/>
          </a:prstGeom>
        </p:spPr>
      </p:pic>
      <p:pic>
        <p:nvPicPr>
          <p:cNvPr id="4098" name="Picture 2" descr="https://attachments.office.net/owa/Chelsea.Koch517%40schools.sa.edu.au/service.svc/s/GetAttachmentThumbnail?id=AAMkADkwMDhjZWFjLWZmNjAtNDViYS1iOTc2LThlZWFhNzFjNmNhZgBGAAAAAADmDGI1M2hlRqksYywG6wCoBwDQg3BmaHd1QZJ6iRAL%2F%2B%2BEAAAAH5OMAAA3GzFQYjn1QIYPESIIOuiUAAgIlKkMAAABEgAQANDbyLY9ijtOnS3OjTv8fpw%3D&amp;thumbnailType=2&amp;token=eyJhbGciOiJSUzI1NiIsImtpZCI6IkZBRDY1NDI2MkM2QUYyOTYxQUExRThDQUI3OEZGMUIyNzBFNzA3RTkiLCJ0eXAiOiJKV1QiLCJ4NXQiOiItdFpVSml4cThwWWFvZWpLdDRfeHNuRG5CLWsifQ.eyJvcmlnaW4iOiJodHRwczovL291dGxvb2sub2ZmaWNlLmNvbSIsInVjIjoiNGY0YWJiMDFlM2UwNDI5NjgzMWZhMjYzZDE5NTRiMTEiLCJ2ZXIiOiJFeGNoYW5nZS5DYWxsYmFjay5WMSIsImFwcGN0eHNlbmRlciI6Ik93YURvd25sb2FkQDczYmJmNGU5LTA2ODgtNDk0Ni1hZWE5LWJkMGJiNDBlY2YwNyIsImlzc3JpbmciOiJXVyIsImFwcGN0eCI6IntcIm1zZXhjaHByb3RcIjpcIm93YVwiLFwicHVpZFwiOlwiMTE1MzgzNjI5NjE3NjAxMTA3OFwiLFwic2NvcGVcIjpcIk93YURvd25sb2FkXCIsXCJvaWRcIjpcImE0OTM5NjdkLWZlZmItNDQ0OS04OTQwLTU4OTYzNjMzNzRmZlwiLFwicHJpbWFyeXNpZFwiOlwiUy0xLTUtMjEtMjQyNjIyMjkxOS0xNDkxNTM1NzgyLTMxMjk3NTQ3NDYtNzY0NzgwMlwifSIsIm5iZiI6MTY1NjM2OTUwMSwiZXhwIjoxNjU2MzcwMTAxLCJpc3MiOiIwMDAwMDAwMi0wMDAwLTBmZjEtY2UwMC0wMDAwMDAwMDAwMDBANzNiYmY0ZTktMDY4OC00OTQ2LWFlYTktYmQwYmI0MGVjZjA3IiwiYXVkIjoiMDAwMDAwMDItMDAwMC0wZmYxLWNlMDAtMDAwMDAwMDAwMDAwL2F0dGFjaG1lbnRzLm9mZmljZS5uZXRANzNiYmY0ZTktMDY4OC00OTQ2LWFlYTktYmQwYmI0MGVjZjA3IiwiaGFwcCI6Im93YSJ9.J8hBoPZmK-40n3wx39DhAM1wHG3GR_1CIutN2WQalEPM4q6wWqWklVLRsnNwh77RytsqrFNV-r7BENnInd8mKE22KcdU0ce2MSiWuliL2TOCgiQChMyVhkhMRzM95yUiXzavmYLkxuh636n4sTvMBpgTsihF0f6LZiy8_QDaCbHeni0I0W7IXPAEnVszqfSiuF495pEkrRfAgJXlRfldL41bbOd80q_AuW4Zw4MlehhgFfEbYCy0Eo-zcF4kTQc-uFIorN4yvj0ge9zFC66YEgI1KOgRfXK7ePZF_DUTKimL2zqks-4r9pUyJzE3iNrnmvjWMNwZqbBfBddj8A-Now&amp;X-OWA-CANARY=2u9vGBt6BU-fA94D82OsGZDad72NWNoY0eojw1_g0UfcQp3JEovPzSmqW7VYmY8WSaU1urb4Fhk.&amp;owa=outlook.office.com&amp;scriptVer=20220617005.06&amp;animation=true"/>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7815014" y="1255925"/>
            <a:ext cx="4099895" cy="2131618"/>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https://attachments.office.net/owa/Chelsea.Koch517%40schools.sa.edu.au/service.svc/s/GetAttachmentThumbnail?id=AAMkADkwMDhjZWFjLWZmNjAtNDViYS1iOTc2LThlZWFhNzFjNmNhZgBGAAAAAADmDGI1M2hlRqksYywG6wCoBwDQg3BmaHd1QZJ6iRAL%2F%2B%2BEAAAAH5OMAAA3GzFQYjn1QIYPESIIOuiUAAgIlKkMAAABEgAQAKMtzFnEuPJKvEc9ZQ24ewY%3D&amp;thumbnailType=2&amp;token=eyJhbGciOiJSUzI1NiIsImtpZCI6IkZBRDY1NDI2MkM2QUYyOTYxQUExRThDQUI3OEZGMUIyNzBFNzA3RTkiLCJ0eXAiOiJKV1QiLCJ4NXQiOiItdFpVSml4cThwWWFvZWpLdDRfeHNuRG5CLWsifQ.eyJvcmlnaW4iOiJodHRwczovL291dGxvb2sub2ZmaWNlLmNvbSIsInVjIjoiNGY0YWJiMDFlM2UwNDI5NjgzMWZhMjYzZDE5NTRiMTEiLCJ2ZXIiOiJFeGNoYW5nZS5DYWxsYmFjay5WMSIsImFwcGN0eHNlbmRlciI6Ik93YURvd25sb2FkQDczYmJmNGU5LTA2ODgtNDk0Ni1hZWE5LWJkMGJiNDBlY2YwNyIsImlzc3JpbmciOiJXVyIsImFwcGN0eCI6IntcIm1zZXhjaHByb3RcIjpcIm93YVwiLFwicHVpZFwiOlwiMTE1MzgzNjI5NjE3NjAxMTA3OFwiLFwic2NvcGVcIjpcIk93YURvd25sb2FkXCIsXCJvaWRcIjpcImE0OTM5NjdkLWZlZmItNDQ0OS04OTQwLTU4OTYzNjMzNzRmZlwiLFwicHJpbWFyeXNpZFwiOlwiUy0xLTUtMjEtMjQyNjIyMjkxOS0xNDkxNTM1NzgyLTMxMjk3NTQ3NDYtNzY0NzgwMlwifSIsIm5iZiI6MTY1NjM2OTUwMSwiZXhwIjoxNjU2MzcwMTAxLCJpc3MiOiIwMDAwMDAwMi0wMDAwLTBmZjEtY2UwMC0wMDAwMDAwMDAwMDBANzNiYmY0ZTktMDY4OC00OTQ2LWFlYTktYmQwYmI0MGVjZjA3IiwiYXVkIjoiMDAwMDAwMDItMDAwMC0wZmYxLWNlMDAtMDAwMDAwMDAwMDAwL2F0dGFjaG1lbnRzLm9mZmljZS5uZXRANzNiYmY0ZTktMDY4OC00OTQ2LWFlYTktYmQwYmI0MGVjZjA3IiwiaGFwcCI6Im93YSJ9.J8hBoPZmK-40n3wx39DhAM1wHG3GR_1CIutN2WQalEPM4q6wWqWklVLRsnNwh77RytsqrFNV-r7BENnInd8mKE22KcdU0ce2MSiWuliL2TOCgiQChMyVhkhMRzM95yUiXzavmYLkxuh636n4sTvMBpgTsihF0f6LZiy8_QDaCbHeni0I0W7IXPAEnVszqfSiuF495pEkrRfAgJXlRfldL41bbOd80q_AuW4Zw4MlehhgFfEbYCy0Eo-zcF4kTQc-uFIorN4yvj0ge9zFC66YEgI1KOgRfXK7ePZF_DUTKimL2zqks-4r9pUyJzE3iNrnmvjWMNwZqbBfBddj8A-Now&amp;X-OWA-CANARY=2u9vGBt6BU-fA94D82OsGZDad72NWNoY0eojw1_g0UfcQp3JEovPzSmqW7VYmY8WSaU1urb4Fhk.&amp;owa=outlook.office.com&amp;scriptVer=20220617005.06&amp;animation=true"/>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7815013" y="3517787"/>
            <a:ext cx="4099895" cy="21516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0878712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014C23B5-1836-4E65-B08F-752E94F92605}"/>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6D22F896-40B5-4ADD-8801-0D06FADFA095}" type="slidenum">
              <a:rPr kumimoji="0" lang="en-US" sz="2800" b="0" i="0" u="none" strike="noStrike" kern="1200" cap="none" spc="0" normalizeH="0" baseline="0" noProof="0" smtClean="0">
                <a:ln>
                  <a:noFill/>
                </a:ln>
                <a:solidFill>
                  <a:prstClr val="white"/>
                </a:solidFill>
                <a:effectLst/>
                <a:uLnTx/>
                <a:uFillTx/>
                <a:latin typeface="Century Gothic"/>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19</a:t>
            </a:fld>
            <a:endParaRPr kumimoji="0" lang="en-US" sz="2800" b="0" i="0" u="none" strike="noStrike" kern="1200" cap="none" spc="0" normalizeH="0" baseline="0" noProof="0" dirty="0">
              <a:ln>
                <a:noFill/>
              </a:ln>
              <a:solidFill>
                <a:prstClr val="white"/>
              </a:solidFill>
              <a:effectLst/>
              <a:uLnTx/>
              <a:uFillTx/>
              <a:latin typeface="Century Gothic"/>
              <a:ea typeface="+mn-ea"/>
              <a:cs typeface="+mn-cs"/>
            </a:endParaRPr>
          </a:p>
        </p:txBody>
      </p:sp>
      <p:sp>
        <p:nvSpPr>
          <p:cNvPr id="7" name="TextBox 6">
            <a:extLst>
              <a:ext uri="{FF2B5EF4-FFF2-40B4-BE49-F238E27FC236}">
                <a16:creationId xmlns:a16="http://schemas.microsoft.com/office/drawing/2014/main" id="{0537C1C7-9E59-40C3-841B-7DE4B3C8602D}"/>
              </a:ext>
            </a:extLst>
          </p:cNvPr>
          <p:cNvSpPr txBox="1"/>
          <p:nvPr/>
        </p:nvSpPr>
        <p:spPr>
          <a:xfrm>
            <a:off x="5442406" y="904146"/>
            <a:ext cx="6099142"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Century Gothic"/>
                <a:ea typeface="+mn-ea"/>
                <a:cs typeface="+mn-cs"/>
              </a:rPr>
              <a:t>Group Two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0000"/>
                </a:solidFill>
                <a:effectLst/>
                <a:uLnTx/>
                <a:uFillTx/>
                <a:latin typeface="Century Gothic"/>
                <a:ea typeface="+mn-ea"/>
                <a:cs typeface="+mn-cs"/>
              </a:rPr>
              <a:t>(Primary and Secondary Specialist Teachers)</a:t>
            </a:r>
            <a:endParaRPr kumimoji="0" lang="en-AU" sz="1600" b="1" i="0" u="none" strike="noStrike" kern="1200" cap="none" spc="0" normalizeH="0" baseline="0" noProof="0" dirty="0">
              <a:ln>
                <a:noFill/>
              </a:ln>
              <a:solidFill>
                <a:srgbClr val="FF0000"/>
              </a:solidFill>
              <a:effectLst/>
              <a:uLnTx/>
              <a:uFillTx/>
              <a:latin typeface="Century Gothic"/>
              <a:ea typeface="+mn-ea"/>
              <a:cs typeface="+mn-cs"/>
            </a:endParaRPr>
          </a:p>
        </p:txBody>
      </p:sp>
      <p:sp>
        <p:nvSpPr>
          <p:cNvPr id="9" name="Title 1">
            <a:extLst>
              <a:ext uri="{FF2B5EF4-FFF2-40B4-BE49-F238E27FC236}">
                <a16:creationId xmlns:a16="http://schemas.microsoft.com/office/drawing/2014/main" id="{26B74C8E-6747-4A27-B961-2F56483B3BE6}"/>
              </a:ext>
            </a:extLst>
          </p:cNvPr>
          <p:cNvSpPr txBox="1">
            <a:spLocks/>
          </p:cNvSpPr>
          <p:nvPr/>
        </p:nvSpPr>
        <p:spPr bwMode="gray">
          <a:xfrm>
            <a:off x="983660" y="3585334"/>
            <a:ext cx="4034882" cy="1889760"/>
          </a:xfrm>
          <a:prstGeom prst="rect">
            <a:avLst/>
          </a:prstGeom>
        </p:spPr>
        <p:txBody>
          <a:bodyPr vert="horz" lIns="91440" tIns="45720" rIns="91440" bIns="45720" rtlCol="0" anchor="b">
            <a:noAutofit/>
          </a:bodyPr>
          <a:lstStyle>
            <a:lvl1pPr algn="l" defTabSz="457200" rtl="0" eaLnBrk="1" latinLnBrk="0" hangingPunct="1">
              <a:spcBef>
                <a:spcPct val="0"/>
              </a:spcBef>
              <a:buNone/>
              <a:defRPr sz="2400" b="0" i="0" kern="1200">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Century Gothic"/>
                <a:ea typeface="+mj-ea"/>
                <a:cs typeface="+mj-cs"/>
              </a:rPr>
              <a:t>So how can we use the progressions to inform our curriculum planning and differentiation? </a:t>
            </a:r>
            <a:endParaRPr kumimoji="0" lang="en-AU" sz="4000" b="1" i="0" u="none" strike="noStrike" kern="1200" cap="none" spc="0" normalizeH="0" baseline="0" noProof="0" dirty="0">
              <a:ln>
                <a:noFill/>
              </a:ln>
              <a:solidFill>
                <a:prstClr val="white"/>
              </a:solidFill>
              <a:effectLst/>
              <a:uLnTx/>
              <a:uFillTx/>
              <a:latin typeface="Century Gothic"/>
              <a:ea typeface="+mj-ea"/>
              <a:cs typeface="+mj-cs"/>
            </a:endParaRPr>
          </a:p>
        </p:txBody>
      </p:sp>
      <p:sp>
        <p:nvSpPr>
          <p:cNvPr id="12" name="Content Placeholder 2">
            <a:extLst>
              <a:ext uri="{FF2B5EF4-FFF2-40B4-BE49-F238E27FC236}">
                <a16:creationId xmlns:a16="http://schemas.microsoft.com/office/drawing/2014/main" id="{FEB05A59-EFFE-4DDB-855F-4A6987B2478F}"/>
              </a:ext>
            </a:extLst>
          </p:cNvPr>
          <p:cNvSpPr>
            <a:spLocks noGrp="1"/>
          </p:cNvSpPr>
          <p:nvPr>
            <p:ph idx="1"/>
          </p:nvPr>
        </p:nvSpPr>
        <p:spPr>
          <a:xfrm>
            <a:off x="5761892" y="1258089"/>
            <a:ext cx="6099142" cy="5176944"/>
          </a:xfrm>
        </p:spPr>
        <p:txBody>
          <a:bodyPr>
            <a:normAutofit fontScale="62500" lnSpcReduction="20000"/>
          </a:bodyPr>
          <a:lstStyle/>
          <a:p>
            <a:endParaRPr lang="en-AU" dirty="0"/>
          </a:p>
          <a:p>
            <a:pPr marL="0" indent="0" algn="ctr">
              <a:buNone/>
            </a:pPr>
            <a:r>
              <a:rPr lang="en-US" sz="2300" b="1" dirty="0">
                <a:solidFill>
                  <a:srgbClr val="FF0000"/>
                </a:solidFill>
              </a:rPr>
              <a:t>Step One: </a:t>
            </a:r>
            <a:r>
              <a:rPr lang="en-US" sz="1700" b="1" i="1" dirty="0"/>
              <a:t>Understanding the literacy demands within the achievement standards. </a:t>
            </a:r>
            <a:endParaRPr lang="en-AU" sz="1700" b="1" i="1" dirty="0"/>
          </a:p>
          <a:p>
            <a:r>
              <a:rPr lang="en-AU" sz="1700" dirty="0"/>
              <a:t>Use the Australian Curriculum website to copy over the achievement standard from one of your focus classes/subject areas into the template. </a:t>
            </a:r>
          </a:p>
          <a:p>
            <a:r>
              <a:rPr lang="en-US" sz="1700" dirty="0"/>
              <a:t>Use the highlighting tool to highlight the literacy demands within your chosen achievement standard. </a:t>
            </a:r>
          </a:p>
          <a:p>
            <a:pPr marL="0" indent="0" algn="ctr">
              <a:buNone/>
            </a:pPr>
            <a:r>
              <a:rPr lang="en-US" sz="2300" b="1" dirty="0">
                <a:solidFill>
                  <a:srgbClr val="FF0000"/>
                </a:solidFill>
              </a:rPr>
              <a:t>Step Two: </a:t>
            </a:r>
            <a:r>
              <a:rPr lang="en-US" sz="1700" b="1" i="1" dirty="0"/>
              <a:t>Using the progressions to understand students and plan for differentiation. </a:t>
            </a:r>
            <a:endParaRPr lang="en-AU" sz="1700" b="1" i="1" dirty="0"/>
          </a:p>
          <a:p>
            <a:r>
              <a:rPr lang="en-US" sz="1700" dirty="0"/>
              <a:t>Look at the receptive modes within the literacy progressions chose one or two which students will need to apply to successfully meet your achievement standard.  Copy the summary of the receptive mode(s) into your template.</a:t>
            </a:r>
          </a:p>
          <a:p>
            <a:r>
              <a:rPr lang="en-US" sz="1700" dirty="0"/>
              <a:t>Use the literacy progressions to find the targeted skills to support students to be successful in achieving the standard within that mode. You can do this through the PDF document or the Excel spreadsheet.  </a:t>
            </a:r>
          </a:p>
          <a:p>
            <a:pPr marL="0" indent="0" algn="ctr">
              <a:buNone/>
            </a:pPr>
            <a:r>
              <a:rPr lang="en-US" sz="2300" b="1" dirty="0">
                <a:solidFill>
                  <a:srgbClr val="FF0000"/>
                </a:solidFill>
              </a:rPr>
              <a:t>Step Three: </a:t>
            </a:r>
            <a:r>
              <a:rPr lang="en-US" sz="1700" b="1" i="1" dirty="0">
                <a:solidFill>
                  <a:schemeClr val="tx1"/>
                </a:solidFill>
              </a:rPr>
              <a:t>Planning the learning.</a:t>
            </a:r>
            <a:endParaRPr lang="en-US" sz="2300" b="1" i="1" dirty="0">
              <a:solidFill>
                <a:schemeClr val="tx1"/>
              </a:solidFill>
            </a:endParaRPr>
          </a:p>
          <a:p>
            <a:r>
              <a:rPr lang="en-US" sz="1700" dirty="0"/>
              <a:t>If you have mapped students against the SVR quadrants then split the group appropriately to reflect where their skills and abilities may be against the progressions. This will help inform your differentiation.</a:t>
            </a:r>
          </a:p>
          <a:p>
            <a:r>
              <a:rPr lang="en-US" sz="1700" dirty="0"/>
              <a:t>Use the template to map out how you will use this information to inform your teaching and learning. How will you differentiate the learning, entry, exit points in knowing where your students are at and what you want them to achieve against the achievement standard?</a:t>
            </a:r>
          </a:p>
          <a:p>
            <a:r>
              <a:rPr lang="en-US" sz="1700" dirty="0"/>
              <a:t>How will you know if students are getting it?  How will you be assessing students or what formative assessment strategies do you plan to use? </a:t>
            </a:r>
            <a:endParaRPr lang="en-AU" sz="1700" dirty="0"/>
          </a:p>
        </p:txBody>
      </p:sp>
      <p:pic>
        <p:nvPicPr>
          <p:cNvPr id="8" name="Picture 7">
            <a:extLst>
              <a:ext uri="{FF2B5EF4-FFF2-40B4-BE49-F238E27FC236}">
                <a16:creationId xmlns:a16="http://schemas.microsoft.com/office/drawing/2014/main" id="{F9641F16-2E00-4C6B-8721-93E0A392405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926166" y="6049818"/>
            <a:ext cx="882132" cy="579886"/>
          </a:xfrm>
          <a:prstGeom prst="rect">
            <a:avLst/>
          </a:prstGeom>
        </p:spPr>
      </p:pic>
    </p:spTree>
    <p:extLst>
      <p:ext uri="{BB962C8B-B14F-4D97-AF65-F5344CB8AC3E}">
        <p14:creationId xmlns:p14="http://schemas.microsoft.com/office/powerpoint/2010/main" val="34546959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6D22F896-40B5-4ADD-8801-0D06FADFA095}" type="slidenum">
              <a:rPr kumimoji="0" lang="en-US" sz="2800" b="0" i="0" u="none" strike="noStrike" kern="1200" cap="none" spc="0" normalizeH="0" baseline="0" noProof="0" smtClean="0">
                <a:ln>
                  <a:noFill/>
                </a:ln>
                <a:solidFill>
                  <a:prstClr val="white"/>
                </a:solidFill>
                <a:effectLst/>
                <a:uLnTx/>
                <a:uFillTx/>
                <a:latin typeface="Century Gothic"/>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a:t>
            </a:fld>
            <a:endParaRPr kumimoji="0" lang="en-US" sz="2800" b="0" i="0" u="none" strike="noStrike" kern="1200" cap="none" spc="0" normalizeH="0" baseline="0" noProof="0" dirty="0">
              <a:ln>
                <a:noFill/>
              </a:ln>
              <a:solidFill>
                <a:prstClr val="white"/>
              </a:solidFill>
              <a:effectLst/>
              <a:uLnTx/>
              <a:uFillTx/>
              <a:latin typeface="Century Gothic"/>
              <a:ea typeface="+mn-ea"/>
              <a:cs typeface="+mn-cs"/>
            </a:endParaRPr>
          </a:p>
        </p:txBody>
      </p:sp>
      <p:sp>
        <p:nvSpPr>
          <p:cNvPr id="7" name="TextBox 6"/>
          <p:cNvSpPr txBox="1"/>
          <p:nvPr/>
        </p:nvSpPr>
        <p:spPr>
          <a:xfrm>
            <a:off x="772128" y="873539"/>
            <a:ext cx="4250540" cy="138499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2800" b="1" i="0" u="none" strike="noStrike" kern="1200" cap="none" spc="0" normalizeH="0" baseline="0" noProof="0" dirty="0">
                <a:ln>
                  <a:noFill/>
                </a:ln>
                <a:solidFill>
                  <a:prstClr val="white"/>
                </a:solidFill>
                <a:effectLst/>
                <a:uLnTx/>
                <a:uFillTx/>
                <a:latin typeface="Century Gothic"/>
                <a:ea typeface="+mn-ea"/>
                <a:cs typeface="+mn-cs"/>
              </a:rPr>
              <a:t>Improvement Plan Processes and Structures</a:t>
            </a:r>
          </a:p>
        </p:txBody>
      </p:sp>
      <p:sp>
        <p:nvSpPr>
          <p:cNvPr id="2" name="TextBox 1"/>
          <p:cNvSpPr txBox="1"/>
          <p:nvPr/>
        </p:nvSpPr>
        <p:spPr>
          <a:xfrm>
            <a:off x="811316" y="3007554"/>
            <a:ext cx="4172163" cy="230832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600" b="0" i="0" u="none" strike="noStrike" kern="1200" cap="none" spc="0" normalizeH="0" baseline="0" noProof="0" dirty="0">
                <a:ln>
                  <a:noFill/>
                </a:ln>
                <a:solidFill>
                  <a:prstClr val="white"/>
                </a:solidFill>
                <a:effectLst/>
                <a:uLnTx/>
                <a:uFillTx/>
                <a:latin typeface="Century Gothic"/>
                <a:ea typeface="+mn-ea"/>
                <a:cs typeface="+mn-cs"/>
              </a:rPr>
              <a:t>Clear line of sites across sub schools having an in depth knowledge of the school improvement resources and structures which support the focus and intentionality around the work that we do. These resources also help us to be intentional and clear on the lines of sight and be targeted in how we prioritise our approaches.  </a:t>
            </a:r>
          </a:p>
        </p:txBody>
      </p:sp>
      <p:pic>
        <p:nvPicPr>
          <p:cNvPr id="4" name="Picture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650254" y="418317"/>
            <a:ext cx="3581582" cy="2002941"/>
          </a:xfrm>
          <a:prstGeom prst="rect">
            <a:avLst/>
          </a:prstGeom>
        </p:spPr>
      </p:pic>
      <p:pic>
        <p:nvPicPr>
          <p:cNvPr id="5" name="Picture 4"/>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5596562" y="4283630"/>
            <a:ext cx="5397273" cy="2322304"/>
          </a:xfrm>
          <a:prstGeom prst="rect">
            <a:avLst/>
          </a:prstGeom>
        </p:spPr>
      </p:pic>
      <p:pic>
        <p:nvPicPr>
          <p:cNvPr id="8" name="Picture 7"/>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753786" y="2551114"/>
            <a:ext cx="3599219" cy="1602660"/>
          </a:xfrm>
          <a:prstGeom prst="rect">
            <a:avLst/>
          </a:prstGeom>
        </p:spPr>
      </p:pic>
      <p:sp>
        <p:nvSpPr>
          <p:cNvPr id="9" name="TextBox 8"/>
          <p:cNvSpPr txBox="1"/>
          <p:nvPr/>
        </p:nvSpPr>
        <p:spPr>
          <a:xfrm>
            <a:off x="9576973" y="2857019"/>
            <a:ext cx="2220685"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200" b="0" i="0" u="none" strike="noStrike" kern="1200" cap="none" spc="0" normalizeH="0" baseline="0" noProof="0" dirty="0">
                <a:ln>
                  <a:noFill/>
                </a:ln>
                <a:solidFill>
                  <a:prstClr val="black"/>
                </a:solidFill>
                <a:effectLst/>
                <a:uLnTx/>
                <a:uFillTx/>
                <a:latin typeface="Century Gothic"/>
                <a:ea typeface="+mn-ea"/>
                <a:cs typeface="+mn-cs"/>
              </a:rPr>
              <a:t>Clear line of sight between sub schools starts with the power of knowledge and planning for intentionality that has a clear focus from B-12. </a:t>
            </a:r>
          </a:p>
        </p:txBody>
      </p:sp>
      <p:pic>
        <p:nvPicPr>
          <p:cNvPr id="10" name="Picture 9"/>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1011941" y="1789905"/>
            <a:ext cx="990888" cy="937258"/>
          </a:xfrm>
          <a:prstGeom prst="rect">
            <a:avLst/>
          </a:prstGeom>
        </p:spPr>
      </p:pic>
      <p:pic>
        <p:nvPicPr>
          <p:cNvPr id="11" name="Picture 10"/>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9353005" y="1289171"/>
            <a:ext cx="1658936" cy="1173320"/>
          </a:xfrm>
          <a:prstGeom prst="rect">
            <a:avLst/>
          </a:prstGeom>
        </p:spPr>
      </p:pic>
    </p:spTree>
    <p:extLst>
      <p:ext uri="{BB962C8B-B14F-4D97-AF65-F5344CB8AC3E}">
        <p14:creationId xmlns:p14="http://schemas.microsoft.com/office/powerpoint/2010/main" val="183205016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9A4347AC-D686-4359-9BB0-50F2459B3B7A}"/>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6D22F896-40B5-4ADD-8801-0D06FADFA095}" type="slidenum">
              <a:rPr kumimoji="0" lang="en-US" sz="2800" b="0" i="0" u="none" strike="noStrike" kern="1200" cap="none" spc="0" normalizeH="0" baseline="0" noProof="0" smtClean="0">
                <a:ln>
                  <a:noFill/>
                </a:ln>
                <a:solidFill>
                  <a:prstClr val="white"/>
                </a:solidFill>
                <a:effectLst/>
                <a:uLnTx/>
                <a:uFillTx/>
                <a:latin typeface="Century Gothic"/>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20</a:t>
            </a:fld>
            <a:endParaRPr kumimoji="0" lang="en-US" sz="2800" b="0" i="0" u="none" strike="noStrike" kern="1200" cap="none" spc="0" normalizeH="0" baseline="0" noProof="0" dirty="0">
              <a:ln>
                <a:noFill/>
              </a:ln>
              <a:solidFill>
                <a:prstClr val="white"/>
              </a:solidFill>
              <a:effectLst/>
              <a:uLnTx/>
              <a:uFillTx/>
              <a:latin typeface="Century Gothic"/>
              <a:ea typeface="+mn-ea"/>
              <a:cs typeface="+mn-cs"/>
            </a:endParaRPr>
          </a:p>
        </p:txBody>
      </p:sp>
      <p:pic>
        <p:nvPicPr>
          <p:cNvPr id="7" name="Picture 6">
            <a:extLst>
              <a:ext uri="{FF2B5EF4-FFF2-40B4-BE49-F238E27FC236}">
                <a16:creationId xmlns:a16="http://schemas.microsoft.com/office/drawing/2014/main" id="{00370DB1-BABF-4E96-9B0D-7DE4FDF86D51}"/>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93040" y="426722"/>
            <a:ext cx="11658292" cy="6004558"/>
          </a:xfrm>
          <a:prstGeom prst="rect">
            <a:avLst/>
          </a:prstGeom>
        </p:spPr>
      </p:pic>
      <p:pic>
        <p:nvPicPr>
          <p:cNvPr id="4" name="Picture 3">
            <a:extLst>
              <a:ext uri="{FF2B5EF4-FFF2-40B4-BE49-F238E27FC236}">
                <a16:creationId xmlns:a16="http://schemas.microsoft.com/office/drawing/2014/main" id="{F9641F16-2E00-4C6B-8721-93E0A392405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778165" y="5897862"/>
            <a:ext cx="1030133" cy="677177"/>
          </a:xfrm>
          <a:prstGeom prst="rect">
            <a:avLst/>
          </a:prstGeom>
        </p:spPr>
      </p:pic>
    </p:spTree>
    <p:extLst>
      <p:ext uri="{BB962C8B-B14F-4D97-AF65-F5344CB8AC3E}">
        <p14:creationId xmlns:p14="http://schemas.microsoft.com/office/powerpoint/2010/main" val="185110873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0146926-8E01-4FEF-AC8B-8FBA9AAE3D0E}"/>
              </a:ext>
            </a:extLst>
          </p:cNvPr>
          <p:cNvSpPr/>
          <p:nvPr/>
        </p:nvSpPr>
        <p:spPr>
          <a:xfrm>
            <a:off x="224571" y="4576265"/>
            <a:ext cx="5541295" cy="18592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6" name="Slide Number Placeholder 5">
            <a:extLst>
              <a:ext uri="{FF2B5EF4-FFF2-40B4-BE49-F238E27FC236}">
                <a16:creationId xmlns:a16="http://schemas.microsoft.com/office/drawing/2014/main" id="{9A4347AC-D686-4359-9BB0-50F2459B3B7A}"/>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6D22F896-40B5-4ADD-8801-0D06FADFA095}" type="slidenum">
              <a:rPr kumimoji="0" lang="en-US" sz="2800" b="0" i="0" u="none" strike="noStrike" kern="1200" cap="none" spc="0" normalizeH="0" baseline="0" noProof="0" smtClean="0">
                <a:ln>
                  <a:noFill/>
                </a:ln>
                <a:solidFill>
                  <a:prstClr val="white"/>
                </a:solidFill>
                <a:effectLst/>
                <a:uLnTx/>
                <a:uFillTx/>
                <a:latin typeface="Century Gothic"/>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21</a:t>
            </a:fld>
            <a:endParaRPr kumimoji="0" lang="en-US" sz="2800" b="0" i="0" u="none" strike="noStrike" kern="1200" cap="none" spc="0" normalizeH="0" baseline="0" noProof="0" dirty="0">
              <a:ln>
                <a:noFill/>
              </a:ln>
              <a:solidFill>
                <a:prstClr val="white"/>
              </a:solidFill>
              <a:effectLst/>
              <a:uLnTx/>
              <a:uFillTx/>
              <a:latin typeface="Century Gothic"/>
              <a:ea typeface="+mn-ea"/>
              <a:cs typeface="+mn-cs"/>
            </a:endParaRPr>
          </a:p>
        </p:txBody>
      </p:sp>
      <p:pic>
        <p:nvPicPr>
          <p:cNvPr id="7" name="Picture 6">
            <a:extLst>
              <a:ext uri="{FF2B5EF4-FFF2-40B4-BE49-F238E27FC236}">
                <a16:creationId xmlns:a16="http://schemas.microsoft.com/office/drawing/2014/main" id="{00370DB1-BABF-4E96-9B0D-7DE4FDF86D51}"/>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55667" y="21280"/>
            <a:ext cx="5710199" cy="2941016"/>
          </a:xfrm>
          <a:prstGeom prst="rect">
            <a:avLst/>
          </a:prstGeom>
        </p:spPr>
      </p:pic>
      <p:pic>
        <p:nvPicPr>
          <p:cNvPr id="10" name="Picture 9">
            <a:extLst>
              <a:ext uri="{FF2B5EF4-FFF2-40B4-BE49-F238E27FC236}">
                <a16:creationId xmlns:a16="http://schemas.microsoft.com/office/drawing/2014/main" id="{E37E9DC2-16F2-4B05-A77F-A41EC7B6B984}"/>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6401362" y="3437187"/>
            <a:ext cx="5686139" cy="2904669"/>
          </a:xfrm>
          <a:prstGeom prst="rect">
            <a:avLst/>
          </a:prstGeom>
        </p:spPr>
      </p:pic>
      <p:pic>
        <p:nvPicPr>
          <p:cNvPr id="18" name="Picture 17">
            <a:extLst>
              <a:ext uri="{FF2B5EF4-FFF2-40B4-BE49-F238E27FC236}">
                <a16:creationId xmlns:a16="http://schemas.microsoft.com/office/drawing/2014/main" id="{2D62072C-7F56-4EDF-98C6-423BE13A1B75}"/>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22972" y="2356676"/>
            <a:ext cx="7275356" cy="3985180"/>
          </a:xfrm>
          <a:prstGeom prst="rect">
            <a:avLst/>
          </a:prstGeom>
          <a:ln w="19050">
            <a:solidFill>
              <a:schemeClr val="tx1"/>
            </a:solidFill>
          </a:ln>
        </p:spPr>
      </p:pic>
      <p:sp>
        <p:nvSpPr>
          <p:cNvPr id="19" name="TextBox 18">
            <a:extLst>
              <a:ext uri="{FF2B5EF4-FFF2-40B4-BE49-F238E27FC236}">
                <a16:creationId xmlns:a16="http://schemas.microsoft.com/office/drawing/2014/main" id="{81356A3E-E82C-4C6D-ADE0-A2BB8B03A913}"/>
              </a:ext>
            </a:extLst>
          </p:cNvPr>
          <p:cNvSpPr txBox="1"/>
          <p:nvPr/>
        </p:nvSpPr>
        <p:spPr>
          <a:xfrm>
            <a:off x="7583056" y="679574"/>
            <a:ext cx="2255520" cy="1569660"/>
          </a:xfrm>
          <a:prstGeom prst="rect">
            <a:avLst/>
          </a:prstGeom>
          <a:noFill/>
          <a:ln w="28575">
            <a:solidFill>
              <a:srgbClr val="FF00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entury Gothic"/>
                <a:ea typeface="+mn-ea"/>
                <a:cs typeface="+mn-cs"/>
              </a:rPr>
              <a:t>Consolidating the “Why” </a:t>
            </a:r>
            <a:endParaRPr kumimoji="0" lang="en-US" sz="1600" b="0" i="0" u="none" strike="noStrike" kern="1200" cap="none" spc="0" normalizeH="0" baseline="0" noProof="0" dirty="0">
              <a:ln>
                <a:noFill/>
              </a:ln>
              <a:solidFill>
                <a:prstClr val="black"/>
              </a:solidFill>
              <a:effectLst/>
              <a:uLnTx/>
              <a:uFillTx/>
              <a:latin typeface="Century Gothic"/>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Century Gothic"/>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entury Gothic"/>
                <a:ea typeface="+mn-ea"/>
                <a:cs typeface="+mn-cs"/>
              </a:rPr>
              <a:t>I</a:t>
            </a:r>
            <a:r>
              <a:rPr kumimoji="0" lang="en-AU" sz="1600" b="0" i="0" u="none" strike="noStrike" kern="1200" cap="none" spc="0" normalizeH="0" baseline="0" noProof="0" dirty="0">
                <a:ln>
                  <a:noFill/>
                </a:ln>
                <a:solidFill>
                  <a:prstClr val="black"/>
                </a:solidFill>
                <a:effectLst/>
                <a:uLnTx/>
                <a:uFillTx/>
                <a:latin typeface="Century Gothic"/>
                <a:ea typeface="+mn-ea"/>
                <a:cs typeface="+mn-cs"/>
              </a:rPr>
              <a:t>f we do this…..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Century Gothic"/>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entury Gothic"/>
                <a:ea typeface="+mn-ea"/>
                <a:cs typeface="+mn-cs"/>
              </a:rPr>
              <a:t>W</a:t>
            </a:r>
            <a:r>
              <a:rPr kumimoji="0" lang="en-AU" sz="1600" b="0" i="0" u="none" strike="noStrike" kern="1200" cap="none" spc="0" normalizeH="0" baseline="0" noProof="0" dirty="0">
                <a:ln>
                  <a:noFill/>
                </a:ln>
                <a:solidFill>
                  <a:prstClr val="black"/>
                </a:solidFill>
                <a:effectLst/>
                <a:uLnTx/>
                <a:uFillTx/>
                <a:latin typeface="Century Gothic"/>
                <a:ea typeface="+mn-ea"/>
                <a:cs typeface="+mn-cs"/>
              </a:rPr>
              <a:t>e will see this……</a:t>
            </a:r>
          </a:p>
        </p:txBody>
      </p:sp>
    </p:spTree>
    <p:extLst>
      <p:ext uri="{BB962C8B-B14F-4D97-AF65-F5344CB8AC3E}">
        <p14:creationId xmlns:p14="http://schemas.microsoft.com/office/powerpoint/2010/main" val="393702602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E08FED01-E763-4649-A4EE-1A575408CFF1}"/>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6D22F896-40B5-4ADD-8801-0D06FADFA095}" type="slidenum">
              <a:rPr kumimoji="0" lang="en-US" sz="2800" b="0" i="0" u="none" strike="noStrike" kern="1200" cap="none" spc="0" normalizeH="0" baseline="0" noProof="0" smtClean="0">
                <a:ln>
                  <a:noFill/>
                </a:ln>
                <a:solidFill>
                  <a:prstClr val="white"/>
                </a:solidFill>
                <a:effectLst/>
                <a:uLnTx/>
                <a:uFillTx/>
                <a:latin typeface="Century Gothic"/>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22</a:t>
            </a:fld>
            <a:endParaRPr kumimoji="0" lang="en-US" sz="2800" b="0" i="0" u="none" strike="noStrike" kern="1200" cap="none" spc="0" normalizeH="0" baseline="0" noProof="0" dirty="0">
              <a:ln>
                <a:noFill/>
              </a:ln>
              <a:solidFill>
                <a:prstClr val="white"/>
              </a:solidFill>
              <a:effectLst/>
              <a:uLnTx/>
              <a:uFillTx/>
              <a:latin typeface="Century Gothic"/>
              <a:ea typeface="+mn-ea"/>
              <a:cs typeface="+mn-cs"/>
            </a:endParaRPr>
          </a:p>
        </p:txBody>
      </p:sp>
      <p:pic>
        <p:nvPicPr>
          <p:cNvPr id="10" name="Picture 9">
            <a:extLst>
              <a:ext uri="{FF2B5EF4-FFF2-40B4-BE49-F238E27FC236}">
                <a16:creationId xmlns:a16="http://schemas.microsoft.com/office/drawing/2014/main" id="{AA696903-FCAB-43C3-8865-A9BDA0FAB2E6}"/>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646043" y="377687"/>
            <a:ext cx="5088835" cy="6269910"/>
          </a:xfrm>
          <a:prstGeom prst="rect">
            <a:avLst/>
          </a:prstGeom>
        </p:spPr>
      </p:pic>
      <p:pic>
        <p:nvPicPr>
          <p:cNvPr id="11" name="Picture 10">
            <a:extLst>
              <a:ext uri="{FF2B5EF4-FFF2-40B4-BE49-F238E27FC236}">
                <a16:creationId xmlns:a16="http://schemas.microsoft.com/office/drawing/2014/main" id="{86D43A01-1463-43AD-8EE6-DE5341A9BC50}"/>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5555975" y="496956"/>
            <a:ext cx="4611755" cy="6098607"/>
          </a:xfrm>
          <a:prstGeom prst="rect">
            <a:avLst/>
          </a:prstGeom>
        </p:spPr>
      </p:pic>
      <p:pic>
        <p:nvPicPr>
          <p:cNvPr id="5" name="Picture 4">
            <a:extLst>
              <a:ext uri="{FF2B5EF4-FFF2-40B4-BE49-F238E27FC236}">
                <a16:creationId xmlns:a16="http://schemas.microsoft.com/office/drawing/2014/main" id="{F9641F16-2E00-4C6B-8721-93E0A392405B}"/>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778165" y="5897862"/>
            <a:ext cx="1030133" cy="677177"/>
          </a:xfrm>
          <a:prstGeom prst="rect">
            <a:avLst/>
          </a:prstGeom>
        </p:spPr>
      </p:pic>
      <p:sp>
        <p:nvSpPr>
          <p:cNvPr id="2" name="TextBox 1"/>
          <p:cNvSpPr txBox="1"/>
          <p:nvPr/>
        </p:nvSpPr>
        <p:spPr>
          <a:xfrm>
            <a:off x="10238155" y="1722683"/>
            <a:ext cx="1750423" cy="3816429"/>
          </a:xfrm>
          <a:prstGeom prst="rect">
            <a:avLst/>
          </a:prstGeom>
          <a:noFill/>
          <a:ln>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100" b="0" i="0" u="none" strike="noStrike" kern="1200" cap="none" spc="0" normalizeH="0" baseline="0" noProof="0" dirty="0">
                <a:ln>
                  <a:noFill/>
                </a:ln>
                <a:solidFill>
                  <a:prstClr val="black"/>
                </a:solidFill>
                <a:effectLst/>
                <a:uLnTx/>
                <a:uFillTx/>
                <a:latin typeface="Century Gothic"/>
                <a:ea typeface="+mn-ea"/>
                <a:cs typeface="+mn-cs"/>
              </a:rPr>
              <a:t>Triangulating the use of learning intentions and success criteria by making the process visible through multiple forms.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100" b="0" i="0" u="none" strike="noStrike" kern="1200" cap="none" spc="0" normalizeH="0" baseline="0" noProof="0" dirty="0">
              <a:ln>
                <a:noFill/>
              </a:ln>
              <a:solidFill>
                <a:prstClr val="black"/>
              </a:solidFill>
              <a:effectLst/>
              <a:uLnTx/>
              <a:uFillTx/>
              <a:latin typeface="Century Gothic"/>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100" b="0" i="0" u="none" strike="noStrike" kern="1200" cap="none" spc="0" normalizeH="0" baseline="0" noProof="0" dirty="0">
                <a:ln>
                  <a:noFill/>
                </a:ln>
                <a:solidFill>
                  <a:prstClr val="black"/>
                </a:solidFill>
                <a:effectLst/>
                <a:uLnTx/>
                <a:uFillTx/>
                <a:latin typeface="Century Gothic"/>
                <a:ea typeface="+mn-ea"/>
                <a:cs typeface="+mn-cs"/>
              </a:rPr>
              <a:t>It also builds further intentionality around the process and is followed by next steps to improve learning achievement which is curriculum aligned.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100" b="0" i="0" u="none" strike="noStrike" kern="1200" cap="none" spc="0" normalizeH="0" baseline="0" noProof="0" dirty="0">
              <a:ln>
                <a:noFill/>
              </a:ln>
              <a:solidFill>
                <a:prstClr val="black"/>
              </a:solidFill>
              <a:effectLst/>
              <a:uLnTx/>
              <a:uFillTx/>
              <a:latin typeface="Century Gothic"/>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100" b="0" i="0" u="none" strike="noStrike" kern="1200" cap="none" spc="0" normalizeH="0" baseline="0" noProof="0" dirty="0">
                <a:ln>
                  <a:noFill/>
                </a:ln>
                <a:solidFill>
                  <a:prstClr val="black"/>
                </a:solidFill>
                <a:effectLst/>
                <a:uLnTx/>
                <a:uFillTx/>
                <a:latin typeface="Century Gothic"/>
                <a:ea typeface="+mn-ea"/>
                <a:cs typeface="+mn-cs"/>
              </a:rPr>
              <a:t>The stickers also provide a platform for learning conversations with students and parents as the learning is visible throughout workbooks. </a:t>
            </a:r>
          </a:p>
        </p:txBody>
      </p:sp>
      <p:cxnSp>
        <p:nvCxnSpPr>
          <p:cNvPr id="4" name="Elbow Connector 3"/>
          <p:cNvCxnSpPr/>
          <p:nvPr/>
        </p:nvCxnSpPr>
        <p:spPr>
          <a:xfrm rot="10800000" flipV="1">
            <a:off x="10167733" y="5658380"/>
            <a:ext cx="360931" cy="180715"/>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6907287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ACEE4B14-FBD5-4A77-BA63-288635F0627E}"/>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6D22F896-40B5-4ADD-8801-0D06FADFA095}" type="slidenum">
              <a:rPr kumimoji="0" lang="en-US" sz="2800" b="0" i="0" u="none" strike="noStrike" kern="1200" cap="none" spc="0" normalizeH="0" baseline="0" noProof="0" smtClean="0">
                <a:ln>
                  <a:noFill/>
                </a:ln>
                <a:solidFill>
                  <a:prstClr val="white"/>
                </a:solidFill>
                <a:effectLst/>
                <a:uLnTx/>
                <a:uFillTx/>
                <a:latin typeface="Century Gothic"/>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23</a:t>
            </a:fld>
            <a:endParaRPr kumimoji="0" lang="en-US" sz="2800" b="0" i="0" u="none" strike="noStrike" kern="1200" cap="none" spc="0" normalizeH="0" baseline="0" noProof="0" dirty="0">
              <a:ln>
                <a:noFill/>
              </a:ln>
              <a:solidFill>
                <a:prstClr val="white"/>
              </a:solidFill>
              <a:effectLst/>
              <a:uLnTx/>
              <a:uFillTx/>
              <a:latin typeface="Century Gothic"/>
              <a:ea typeface="+mn-ea"/>
              <a:cs typeface="+mn-cs"/>
            </a:endParaRPr>
          </a:p>
        </p:txBody>
      </p:sp>
      <p:pic>
        <p:nvPicPr>
          <p:cNvPr id="7" name="Picture 6">
            <a:extLst>
              <a:ext uri="{FF2B5EF4-FFF2-40B4-BE49-F238E27FC236}">
                <a16:creationId xmlns:a16="http://schemas.microsoft.com/office/drawing/2014/main" id="{F4F94E50-6583-4674-97FC-142428CDE341}"/>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526774" y="55076"/>
            <a:ext cx="5009322" cy="6747848"/>
          </a:xfrm>
          <a:prstGeom prst="rect">
            <a:avLst/>
          </a:prstGeom>
        </p:spPr>
      </p:pic>
      <p:pic>
        <p:nvPicPr>
          <p:cNvPr id="8" name="Picture 7">
            <a:extLst>
              <a:ext uri="{FF2B5EF4-FFF2-40B4-BE49-F238E27FC236}">
                <a16:creationId xmlns:a16="http://schemas.microsoft.com/office/drawing/2014/main" id="{F9DF30F7-3085-4977-84DF-ADDDFDBB0E98}"/>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5357190" y="0"/>
            <a:ext cx="6308036" cy="6358768"/>
          </a:xfrm>
          <a:prstGeom prst="rect">
            <a:avLst/>
          </a:prstGeom>
        </p:spPr>
      </p:pic>
    </p:spTree>
    <p:extLst>
      <p:ext uri="{BB962C8B-B14F-4D97-AF65-F5344CB8AC3E}">
        <p14:creationId xmlns:p14="http://schemas.microsoft.com/office/powerpoint/2010/main" val="373733240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50BDE89A-7BA4-4CD7-A4E4-FF1DDE272704}"/>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6D22F896-40B5-4ADD-8801-0D06FADFA095}" type="slidenum">
              <a:rPr kumimoji="0" lang="en-US" sz="2800" b="0" i="0" u="none" strike="noStrike" kern="1200" cap="none" spc="0" normalizeH="0" baseline="0" noProof="0" smtClean="0">
                <a:ln>
                  <a:noFill/>
                </a:ln>
                <a:solidFill>
                  <a:prstClr val="white"/>
                </a:solidFill>
                <a:effectLst/>
                <a:uLnTx/>
                <a:uFillTx/>
                <a:latin typeface="Century Gothic"/>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24</a:t>
            </a:fld>
            <a:endParaRPr kumimoji="0" lang="en-US" sz="2800" b="0" i="0" u="none" strike="noStrike" kern="1200" cap="none" spc="0" normalizeH="0" baseline="0" noProof="0" dirty="0">
              <a:ln>
                <a:noFill/>
              </a:ln>
              <a:solidFill>
                <a:prstClr val="white"/>
              </a:solidFill>
              <a:effectLst/>
              <a:uLnTx/>
              <a:uFillTx/>
              <a:latin typeface="Century Gothic"/>
              <a:ea typeface="+mn-ea"/>
              <a:cs typeface="+mn-cs"/>
            </a:endParaRPr>
          </a:p>
        </p:txBody>
      </p:sp>
      <p:pic>
        <p:nvPicPr>
          <p:cNvPr id="7" name="Picture 6">
            <a:extLst>
              <a:ext uri="{FF2B5EF4-FFF2-40B4-BE49-F238E27FC236}">
                <a16:creationId xmlns:a16="http://schemas.microsoft.com/office/drawing/2014/main" id="{5284E7C7-DAF8-434B-81F1-D58E257AB5A7}"/>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387626" y="178903"/>
            <a:ext cx="9746986" cy="6410739"/>
          </a:xfrm>
          <a:prstGeom prst="rect">
            <a:avLst/>
          </a:prstGeom>
        </p:spPr>
      </p:pic>
      <p:pic>
        <p:nvPicPr>
          <p:cNvPr id="4" name="Picture 3">
            <a:extLst>
              <a:ext uri="{FF2B5EF4-FFF2-40B4-BE49-F238E27FC236}">
                <a16:creationId xmlns:a16="http://schemas.microsoft.com/office/drawing/2014/main" id="{F9641F16-2E00-4C6B-8721-93E0A392405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778165" y="5897862"/>
            <a:ext cx="1030133" cy="677177"/>
          </a:xfrm>
          <a:prstGeom prst="rect">
            <a:avLst/>
          </a:prstGeom>
        </p:spPr>
      </p:pic>
      <p:sp>
        <p:nvSpPr>
          <p:cNvPr id="5" name="TextBox 4"/>
          <p:cNvSpPr txBox="1"/>
          <p:nvPr/>
        </p:nvSpPr>
        <p:spPr>
          <a:xfrm>
            <a:off x="10057875" y="1599578"/>
            <a:ext cx="1750423" cy="1785104"/>
          </a:xfrm>
          <a:prstGeom prst="rect">
            <a:avLst/>
          </a:prstGeom>
          <a:no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100" b="0" i="0" u="none" strike="noStrike" kern="1200" cap="none" spc="0" normalizeH="0" baseline="0" noProof="0" dirty="0">
                <a:ln>
                  <a:noFill/>
                </a:ln>
                <a:solidFill>
                  <a:prstClr val="black"/>
                </a:solidFill>
                <a:effectLst/>
                <a:uLnTx/>
                <a:uFillTx/>
                <a:latin typeface="Century Gothic"/>
                <a:ea typeface="+mn-ea"/>
                <a:cs typeface="+mn-cs"/>
              </a:rPr>
              <a:t>In the Upper Primary we use the same NLS stickers however these are used in conjunction with curriculum aligned rubrics which provide further feedback against assessment criteria. </a:t>
            </a:r>
          </a:p>
        </p:txBody>
      </p:sp>
      <p:cxnSp>
        <p:nvCxnSpPr>
          <p:cNvPr id="3" name="Elbow Connector 2"/>
          <p:cNvCxnSpPr/>
          <p:nvPr/>
        </p:nvCxnSpPr>
        <p:spPr>
          <a:xfrm rot="10800000" flipV="1">
            <a:off x="10238155" y="3478627"/>
            <a:ext cx="767302" cy="195942"/>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1573017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6D22F896-40B5-4ADD-8801-0D06FADFA095}" type="slidenum">
              <a:rPr kumimoji="0" lang="en-US" sz="2800" b="0" i="0" u="none" strike="noStrike" kern="1200" cap="none" spc="0" normalizeH="0" baseline="0" noProof="0" smtClean="0">
                <a:ln>
                  <a:noFill/>
                </a:ln>
                <a:solidFill>
                  <a:prstClr val="white"/>
                </a:solidFill>
                <a:effectLst/>
                <a:uLnTx/>
                <a:uFillTx/>
                <a:latin typeface="Century Gothic"/>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25</a:t>
            </a:fld>
            <a:endParaRPr kumimoji="0" lang="en-US" sz="2800" b="0" i="0" u="none" strike="noStrike" kern="1200" cap="none" spc="0" normalizeH="0" baseline="0" noProof="0" dirty="0">
              <a:ln>
                <a:noFill/>
              </a:ln>
              <a:solidFill>
                <a:prstClr val="white"/>
              </a:solidFill>
              <a:effectLst/>
              <a:uLnTx/>
              <a:uFillTx/>
              <a:latin typeface="Century Gothic"/>
              <a:ea typeface="+mn-ea"/>
              <a:cs typeface="+mn-cs"/>
            </a:endParaRPr>
          </a:p>
        </p:txBody>
      </p:sp>
      <p:pic>
        <p:nvPicPr>
          <p:cNvPr id="7" name="Picture 6"/>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663648" y="365760"/>
            <a:ext cx="6975567" cy="1325880"/>
          </a:xfrm>
          <a:prstGeom prst="rect">
            <a:avLst/>
          </a:prstGeom>
        </p:spPr>
      </p:pic>
      <p:pic>
        <p:nvPicPr>
          <p:cNvPr id="8" name="Picture 7"/>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672735" y="1750423"/>
            <a:ext cx="6957392" cy="1195252"/>
          </a:xfrm>
          <a:prstGeom prst="rect">
            <a:avLst/>
          </a:prstGeom>
        </p:spPr>
      </p:pic>
      <p:pic>
        <p:nvPicPr>
          <p:cNvPr id="9" name="Picture 8"/>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663648" y="3004458"/>
            <a:ext cx="8863149" cy="1613262"/>
          </a:xfrm>
          <a:prstGeom prst="rect">
            <a:avLst/>
          </a:prstGeom>
        </p:spPr>
      </p:pic>
      <p:pic>
        <p:nvPicPr>
          <p:cNvPr id="10" name="Picture 9"/>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672735" y="4676503"/>
            <a:ext cx="8854062" cy="1741886"/>
          </a:xfrm>
          <a:prstGeom prst="rect">
            <a:avLst/>
          </a:prstGeom>
        </p:spPr>
      </p:pic>
      <p:sp>
        <p:nvSpPr>
          <p:cNvPr id="11" name="Rectangle 10"/>
          <p:cNvSpPr/>
          <p:nvPr/>
        </p:nvSpPr>
        <p:spPr>
          <a:xfrm>
            <a:off x="6668588" y="2645229"/>
            <a:ext cx="961539" cy="300446"/>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12" name="Rectangle 11"/>
          <p:cNvSpPr/>
          <p:nvPr/>
        </p:nvSpPr>
        <p:spPr>
          <a:xfrm>
            <a:off x="6668587" y="2338250"/>
            <a:ext cx="961539" cy="15022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13" name="Rectangle 12"/>
          <p:cNvSpPr/>
          <p:nvPr/>
        </p:nvSpPr>
        <p:spPr>
          <a:xfrm>
            <a:off x="6677676" y="1110342"/>
            <a:ext cx="961539" cy="253521"/>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14" name="Rectangle 13"/>
          <p:cNvSpPr/>
          <p:nvPr/>
        </p:nvSpPr>
        <p:spPr>
          <a:xfrm>
            <a:off x="6729927" y="4436047"/>
            <a:ext cx="900199" cy="15022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15" name="Rectangle 14"/>
          <p:cNvSpPr/>
          <p:nvPr/>
        </p:nvSpPr>
        <p:spPr>
          <a:xfrm>
            <a:off x="6699256" y="5943601"/>
            <a:ext cx="900199" cy="15022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16" name="Rectangle 15"/>
          <p:cNvSpPr/>
          <p:nvPr/>
        </p:nvSpPr>
        <p:spPr>
          <a:xfrm>
            <a:off x="6699255" y="6258315"/>
            <a:ext cx="900199" cy="15022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17" name="Rectangle 16"/>
          <p:cNvSpPr/>
          <p:nvPr/>
        </p:nvSpPr>
        <p:spPr>
          <a:xfrm>
            <a:off x="8519159" y="3169919"/>
            <a:ext cx="961539" cy="15022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18" name="Rectangle 17"/>
          <p:cNvSpPr/>
          <p:nvPr/>
        </p:nvSpPr>
        <p:spPr>
          <a:xfrm>
            <a:off x="8519158" y="5793378"/>
            <a:ext cx="961539" cy="300446"/>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19" name="Rectangle 18"/>
          <p:cNvSpPr/>
          <p:nvPr/>
        </p:nvSpPr>
        <p:spPr>
          <a:xfrm>
            <a:off x="5737716" y="1381999"/>
            <a:ext cx="930871" cy="253521"/>
          </a:xfrm>
          <a:prstGeom prst="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20" name="Rectangle 19"/>
          <p:cNvSpPr/>
          <p:nvPr/>
        </p:nvSpPr>
        <p:spPr>
          <a:xfrm>
            <a:off x="5799056" y="4013432"/>
            <a:ext cx="900199" cy="572837"/>
          </a:xfrm>
          <a:prstGeom prst="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21" name="Rectangle 20"/>
          <p:cNvSpPr/>
          <p:nvPr/>
        </p:nvSpPr>
        <p:spPr>
          <a:xfrm>
            <a:off x="5769805" y="6102164"/>
            <a:ext cx="907871" cy="246386"/>
          </a:xfrm>
          <a:prstGeom prst="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22" name="TextBox 21"/>
          <p:cNvSpPr txBox="1"/>
          <p:nvPr/>
        </p:nvSpPr>
        <p:spPr>
          <a:xfrm>
            <a:off x="7791613" y="648568"/>
            <a:ext cx="2416628" cy="203132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800" b="1" i="0" u="none" strike="noStrike" kern="1200" cap="none" spc="0" normalizeH="0" baseline="0" noProof="0" dirty="0">
                <a:ln>
                  <a:noFill/>
                </a:ln>
                <a:solidFill>
                  <a:prstClr val="black"/>
                </a:solidFill>
                <a:effectLst/>
                <a:uLnTx/>
                <a:uFillTx/>
                <a:latin typeface="Century Gothic"/>
                <a:ea typeface="+mn-ea"/>
                <a:cs typeface="+mn-cs"/>
              </a:rPr>
              <a:t>SIP Target 2022:</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dirty="0">
              <a:ln>
                <a:noFill/>
              </a:ln>
              <a:solidFill>
                <a:prstClr val="black"/>
              </a:solidFill>
              <a:effectLst/>
              <a:uLnTx/>
              <a:uFillTx/>
              <a:latin typeface="Century Gothic"/>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dirty="0">
                <a:ln>
                  <a:noFill/>
                </a:ln>
                <a:solidFill>
                  <a:prstClr val="black"/>
                </a:solidFill>
                <a:effectLst/>
                <a:uLnTx/>
                <a:uFillTx/>
                <a:latin typeface="Century Gothic"/>
                <a:ea typeface="+mn-ea"/>
                <a:cs typeface="+mn-cs"/>
              </a:rPr>
              <a:t>To increase the number of students achieving SEA and in the higher bands for reading. </a:t>
            </a:r>
          </a:p>
        </p:txBody>
      </p:sp>
      <p:sp>
        <p:nvSpPr>
          <p:cNvPr id="2" name="Rectangle 1"/>
          <p:cNvSpPr/>
          <p:nvPr/>
        </p:nvSpPr>
        <p:spPr>
          <a:xfrm>
            <a:off x="672735" y="295731"/>
            <a:ext cx="1815739" cy="133978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3" name="Rectangle 22"/>
          <p:cNvSpPr/>
          <p:nvPr/>
        </p:nvSpPr>
        <p:spPr>
          <a:xfrm>
            <a:off x="672735" y="1818578"/>
            <a:ext cx="1815739" cy="107484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4" name="Rectangle 23"/>
          <p:cNvSpPr/>
          <p:nvPr/>
        </p:nvSpPr>
        <p:spPr>
          <a:xfrm>
            <a:off x="672735" y="3036851"/>
            <a:ext cx="1815739" cy="154941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5" name="Rectangle 24"/>
          <p:cNvSpPr/>
          <p:nvPr/>
        </p:nvSpPr>
        <p:spPr>
          <a:xfrm>
            <a:off x="672735" y="4708896"/>
            <a:ext cx="1815739" cy="169964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119281636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6D22F896-40B5-4ADD-8801-0D06FADFA095}" type="slidenum">
              <a:rPr kumimoji="0" lang="en-US" sz="2800" b="0" i="0" u="none" strike="noStrike" kern="1200" cap="none" spc="0" normalizeH="0" baseline="0" noProof="0" smtClean="0">
                <a:ln>
                  <a:noFill/>
                </a:ln>
                <a:solidFill>
                  <a:prstClr val="white"/>
                </a:solidFill>
                <a:effectLst/>
                <a:uLnTx/>
                <a:uFillTx/>
                <a:latin typeface="Century Gothic"/>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26</a:t>
            </a:fld>
            <a:endParaRPr kumimoji="0" lang="en-US" sz="2800" b="0" i="0" u="none" strike="noStrike" kern="1200" cap="none" spc="0" normalizeH="0" baseline="0" noProof="0" dirty="0">
              <a:ln>
                <a:noFill/>
              </a:ln>
              <a:solidFill>
                <a:prstClr val="white"/>
              </a:solidFill>
              <a:effectLst/>
              <a:uLnTx/>
              <a:uFillTx/>
              <a:latin typeface="Century Gothic"/>
              <a:ea typeface="+mn-ea"/>
              <a:cs typeface="+mn-cs"/>
            </a:endParaRPr>
          </a:p>
        </p:txBody>
      </p:sp>
      <p:pic>
        <p:nvPicPr>
          <p:cNvPr id="7" name="Picture 6"/>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543878" y="0"/>
            <a:ext cx="8762811" cy="4049545"/>
          </a:xfrm>
          <a:prstGeom prst="rect">
            <a:avLst/>
          </a:prstGeom>
        </p:spPr>
      </p:pic>
      <p:pic>
        <p:nvPicPr>
          <p:cNvPr id="8" name="Picture 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64215" y="4046162"/>
            <a:ext cx="8499005" cy="1278663"/>
          </a:xfrm>
          <a:prstGeom prst="rect">
            <a:avLst/>
          </a:prstGeom>
        </p:spPr>
      </p:pic>
      <p:pic>
        <p:nvPicPr>
          <p:cNvPr id="9" name="Picture 8"/>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52647" y="5324825"/>
            <a:ext cx="8522139" cy="1344983"/>
          </a:xfrm>
          <a:prstGeom prst="rect">
            <a:avLst/>
          </a:prstGeom>
        </p:spPr>
      </p:pic>
      <p:pic>
        <p:nvPicPr>
          <p:cNvPr id="10" name="Picture 9"/>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9200205" y="2912689"/>
            <a:ext cx="2784293" cy="1575029"/>
          </a:xfrm>
          <a:prstGeom prst="rect">
            <a:avLst/>
          </a:prstGeom>
        </p:spPr>
      </p:pic>
      <p:pic>
        <p:nvPicPr>
          <p:cNvPr id="12" name="Picture 11"/>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9234841" y="4683010"/>
            <a:ext cx="2784293" cy="1352319"/>
          </a:xfrm>
          <a:prstGeom prst="rect">
            <a:avLst/>
          </a:prstGeom>
        </p:spPr>
      </p:pic>
      <p:sp>
        <p:nvSpPr>
          <p:cNvPr id="2" name="Rectangle 1"/>
          <p:cNvSpPr/>
          <p:nvPr/>
        </p:nvSpPr>
        <p:spPr>
          <a:xfrm>
            <a:off x="1900646" y="2181497"/>
            <a:ext cx="1763485" cy="1864665"/>
          </a:xfrm>
          <a:prstGeom prst="rect">
            <a:avLst/>
          </a:prstGeom>
          <a:no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3" name="TextBox 2"/>
          <p:cNvSpPr txBox="1"/>
          <p:nvPr/>
        </p:nvSpPr>
        <p:spPr>
          <a:xfrm>
            <a:off x="3145836" y="1808782"/>
            <a:ext cx="6017384" cy="369332"/>
          </a:xfrm>
          <a:prstGeom prst="rect">
            <a:avLst/>
          </a:prstGeom>
          <a:noFill/>
          <a:ln w="57150">
            <a:solidFill>
              <a:srgbClr val="FFC00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900" b="0" i="0" u="none" strike="noStrike" kern="1200" cap="none" spc="0" normalizeH="0" baseline="0" noProof="0" dirty="0">
                <a:ln>
                  <a:noFill/>
                </a:ln>
                <a:solidFill>
                  <a:prstClr val="black"/>
                </a:solidFill>
                <a:effectLst/>
                <a:uLnTx/>
                <a:uFillTx/>
                <a:latin typeface="Century Gothic"/>
                <a:ea typeface="+mn-ea"/>
                <a:cs typeface="+mn-cs"/>
              </a:rPr>
              <a:t>Staff used the Power BI achievement profiles to fill out this section of our mapping document. It was important to be reflective of the previous planning population to reflect on the evidence of impact. </a:t>
            </a:r>
          </a:p>
        </p:txBody>
      </p:sp>
      <p:cxnSp>
        <p:nvCxnSpPr>
          <p:cNvPr id="5" name="Elbow Connector 4"/>
          <p:cNvCxnSpPr/>
          <p:nvPr/>
        </p:nvCxnSpPr>
        <p:spPr>
          <a:xfrm rot="10800000" flipV="1">
            <a:off x="4126025" y="2191757"/>
            <a:ext cx="1174518" cy="509422"/>
          </a:xfrm>
          <a:prstGeom prst="bentConnector3">
            <a:avLst/>
          </a:prstGeom>
          <a:ln>
            <a:tailEnd type="triangle"/>
          </a:ln>
        </p:spPr>
        <p:style>
          <a:lnRef idx="1">
            <a:schemeClr val="accent3"/>
          </a:lnRef>
          <a:fillRef idx="0">
            <a:schemeClr val="accent3"/>
          </a:fillRef>
          <a:effectRef idx="0">
            <a:schemeClr val="accent3"/>
          </a:effectRef>
          <a:fontRef idx="minor">
            <a:schemeClr val="tx1"/>
          </a:fontRef>
        </p:style>
      </p:cxnSp>
      <p:sp>
        <p:nvSpPr>
          <p:cNvPr id="13" name="TextBox 12"/>
          <p:cNvSpPr txBox="1"/>
          <p:nvPr/>
        </p:nvSpPr>
        <p:spPr>
          <a:xfrm>
            <a:off x="9434101" y="1286054"/>
            <a:ext cx="2385775" cy="1200329"/>
          </a:xfrm>
          <a:prstGeom prst="rect">
            <a:avLst/>
          </a:prstGeom>
          <a:ln w="38100"/>
        </p:spPr>
        <p:style>
          <a:lnRef idx="2">
            <a:schemeClr val="accent1"/>
          </a:lnRef>
          <a:fillRef idx="1">
            <a:schemeClr val="lt1"/>
          </a:fillRef>
          <a:effectRef idx="0">
            <a:schemeClr val="accent1"/>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900" b="0" i="0" u="none" strike="noStrike" kern="1200" cap="none" spc="0" normalizeH="0" baseline="0" noProof="0" dirty="0">
                <a:ln>
                  <a:noFill/>
                </a:ln>
                <a:solidFill>
                  <a:prstClr val="black"/>
                </a:solidFill>
                <a:effectLst/>
                <a:uLnTx/>
                <a:uFillTx/>
                <a:latin typeface="Century Gothic"/>
                <a:ea typeface="+mn-ea"/>
                <a:cs typeface="+mn-cs"/>
              </a:rPr>
              <a:t>Staff then used the NAPLAN SSSR platform to explicitly reflect on the questions that students got incorrect to plan individual NLS.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900" b="0" i="0" u="none" strike="noStrike" kern="1200" cap="none" spc="0" normalizeH="0" baseline="0" noProof="0" dirty="0">
              <a:ln>
                <a:noFill/>
              </a:ln>
              <a:solidFill>
                <a:prstClr val="black"/>
              </a:solidFill>
              <a:effectLst/>
              <a:uLnTx/>
              <a:uFillTx/>
              <a:latin typeface="Century Gothic"/>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900" b="0" i="0" u="none" strike="noStrike" kern="1200" cap="none" spc="0" normalizeH="0" baseline="0" noProof="0" dirty="0">
                <a:ln>
                  <a:noFill/>
                </a:ln>
                <a:solidFill>
                  <a:prstClr val="black"/>
                </a:solidFill>
                <a:effectLst/>
                <a:uLnTx/>
                <a:uFillTx/>
                <a:latin typeface="Century Gothic"/>
                <a:ea typeface="+mn-ea"/>
                <a:cs typeface="+mn-cs"/>
              </a:rPr>
              <a:t>They also outlined the specific strategies they plan to use to target these NLS. </a:t>
            </a:r>
          </a:p>
        </p:txBody>
      </p:sp>
      <p:cxnSp>
        <p:nvCxnSpPr>
          <p:cNvPr id="14" name="Elbow Connector 13"/>
          <p:cNvCxnSpPr/>
          <p:nvPr/>
        </p:nvCxnSpPr>
        <p:spPr>
          <a:xfrm rot="5400000">
            <a:off x="10495370" y="2693113"/>
            <a:ext cx="300445" cy="138706"/>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sp>
        <p:nvSpPr>
          <p:cNvPr id="4" name="Rectangle 3"/>
          <p:cNvSpPr/>
          <p:nvPr/>
        </p:nvSpPr>
        <p:spPr>
          <a:xfrm>
            <a:off x="664214" y="2749731"/>
            <a:ext cx="1190711" cy="121484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5" name="Rectangle 14"/>
          <p:cNvSpPr/>
          <p:nvPr/>
        </p:nvSpPr>
        <p:spPr>
          <a:xfrm>
            <a:off x="664214" y="4829841"/>
            <a:ext cx="1301745" cy="47971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6" name="Rectangle 15"/>
          <p:cNvSpPr/>
          <p:nvPr/>
        </p:nvSpPr>
        <p:spPr>
          <a:xfrm>
            <a:off x="664215" y="5914209"/>
            <a:ext cx="1066614" cy="68589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156238199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6D22F896-40B5-4ADD-8801-0D06FADFA095}" type="slidenum">
              <a:rPr kumimoji="0" lang="en-US" sz="2800" b="0" i="0" u="none" strike="noStrike" kern="1200" cap="none" spc="0" normalizeH="0" baseline="0" noProof="0" smtClean="0">
                <a:ln>
                  <a:noFill/>
                </a:ln>
                <a:solidFill>
                  <a:prstClr val="white"/>
                </a:solidFill>
                <a:effectLst/>
                <a:uLnTx/>
                <a:uFillTx/>
                <a:latin typeface="Century Gothic"/>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27</a:t>
            </a:fld>
            <a:endParaRPr kumimoji="0" lang="en-US" sz="2800" b="0" i="0" u="none" strike="noStrike" kern="1200" cap="none" spc="0" normalizeH="0" baseline="0" noProof="0" dirty="0">
              <a:ln>
                <a:noFill/>
              </a:ln>
              <a:solidFill>
                <a:prstClr val="white"/>
              </a:solidFill>
              <a:effectLst/>
              <a:uLnTx/>
              <a:uFillTx/>
              <a:latin typeface="Century Gothic"/>
              <a:ea typeface="+mn-ea"/>
              <a:cs typeface="+mn-cs"/>
            </a:endParaRPr>
          </a:p>
        </p:txBody>
      </p:sp>
      <p:pic>
        <p:nvPicPr>
          <p:cNvPr id="7" name="Picture 6"/>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50533" y="393703"/>
            <a:ext cx="8419148" cy="6278687"/>
          </a:xfrm>
          <a:prstGeom prst="rect">
            <a:avLst/>
          </a:prstGeom>
        </p:spPr>
      </p:pic>
      <p:sp>
        <p:nvSpPr>
          <p:cNvPr id="2" name="TextBox 1"/>
          <p:cNvSpPr txBox="1"/>
          <p:nvPr/>
        </p:nvSpPr>
        <p:spPr>
          <a:xfrm>
            <a:off x="9313817" y="1508760"/>
            <a:ext cx="2566851" cy="4154984"/>
          </a:xfrm>
          <a:prstGeom prst="rect">
            <a:avLst/>
          </a:prstGeom>
          <a:no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200" b="0" i="0" u="none" strike="noStrike" kern="1200" cap="none" spc="0" normalizeH="0" baseline="0" noProof="0" dirty="0">
                <a:ln>
                  <a:noFill/>
                </a:ln>
                <a:solidFill>
                  <a:prstClr val="black"/>
                </a:solidFill>
                <a:effectLst/>
                <a:uLnTx/>
                <a:uFillTx/>
                <a:latin typeface="Century Gothic"/>
                <a:ea typeface="+mn-ea"/>
                <a:cs typeface="+mn-cs"/>
              </a:rPr>
              <a:t>Staff used the NAPLAN SSSR platform to highlight where students scored within each aspect of the writing criteria.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200" b="0" i="0" u="none" strike="noStrike" kern="1200" cap="none" spc="0" normalizeH="0" baseline="0" noProof="0" dirty="0">
              <a:ln>
                <a:noFill/>
              </a:ln>
              <a:solidFill>
                <a:prstClr val="black"/>
              </a:solidFill>
              <a:effectLst/>
              <a:uLnTx/>
              <a:uFillTx/>
              <a:latin typeface="Century Gothic"/>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200" b="0" i="0" u="none" strike="noStrike" kern="1200" cap="none" spc="0" normalizeH="0" baseline="0" noProof="0" dirty="0">
                <a:ln>
                  <a:noFill/>
                </a:ln>
                <a:solidFill>
                  <a:prstClr val="black"/>
                </a:solidFill>
                <a:effectLst/>
                <a:uLnTx/>
                <a:uFillTx/>
                <a:latin typeface="Century Gothic"/>
                <a:ea typeface="+mn-ea"/>
                <a:cs typeface="+mn-cs"/>
              </a:rPr>
              <a:t>Teachers then knew that the NLS within each criteria would be reflected in the band above.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200" b="0" i="0" u="none" strike="noStrike" kern="1200" cap="none" spc="0" normalizeH="0" baseline="0" noProof="0" dirty="0">
              <a:ln>
                <a:noFill/>
              </a:ln>
              <a:solidFill>
                <a:prstClr val="black"/>
              </a:solidFill>
              <a:effectLst/>
              <a:uLnTx/>
              <a:uFillTx/>
              <a:latin typeface="Century Gothic"/>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200" b="0" i="0" u="none" strike="noStrike" kern="1200" cap="none" spc="0" normalizeH="0" baseline="0" noProof="0" dirty="0">
                <a:ln>
                  <a:noFill/>
                </a:ln>
                <a:solidFill>
                  <a:prstClr val="black"/>
                </a:solidFill>
                <a:effectLst/>
                <a:uLnTx/>
                <a:uFillTx/>
                <a:latin typeface="Century Gothic"/>
                <a:ea typeface="+mn-ea"/>
                <a:cs typeface="+mn-cs"/>
              </a:rPr>
              <a:t>This sheet was then shared with students so that they could better understand where they sat and what they needed to focus on to improve their writing moving forward.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200" b="0" i="0" u="none" strike="noStrike" kern="1200" cap="none" spc="0" normalizeH="0" baseline="0" noProof="0" dirty="0">
              <a:ln>
                <a:noFill/>
              </a:ln>
              <a:solidFill>
                <a:prstClr val="black"/>
              </a:solidFill>
              <a:effectLst/>
              <a:uLnTx/>
              <a:uFillTx/>
              <a:latin typeface="Century Gothic"/>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200" b="0" i="0" u="none" strike="noStrike" kern="1200" cap="none" spc="0" normalizeH="0" baseline="0" noProof="0" dirty="0">
                <a:ln>
                  <a:noFill/>
                </a:ln>
                <a:solidFill>
                  <a:prstClr val="black"/>
                </a:solidFill>
                <a:effectLst/>
                <a:uLnTx/>
                <a:uFillTx/>
                <a:latin typeface="Century Gothic"/>
                <a:ea typeface="+mn-ea"/>
                <a:cs typeface="+mn-cs"/>
              </a:rPr>
              <a:t>Some teachers took this a step further by using this as a self and peer reflection tool when reading student writing samples.  </a:t>
            </a:r>
          </a:p>
        </p:txBody>
      </p:sp>
      <p:cxnSp>
        <p:nvCxnSpPr>
          <p:cNvPr id="5" name="Elbow Connector 4"/>
          <p:cNvCxnSpPr/>
          <p:nvPr/>
        </p:nvCxnSpPr>
        <p:spPr>
          <a:xfrm rot="10800000" flipV="1">
            <a:off x="8869681" y="3174274"/>
            <a:ext cx="346165" cy="182880"/>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1814034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6D22F896-40B5-4ADD-8801-0D06FADFA095}" type="slidenum">
              <a:rPr kumimoji="0" lang="en-US" sz="2800" b="0" i="0" u="none" strike="noStrike" kern="1200" cap="none" spc="0" normalizeH="0" baseline="0" noProof="0" smtClean="0">
                <a:ln>
                  <a:noFill/>
                </a:ln>
                <a:solidFill>
                  <a:prstClr val="white"/>
                </a:solidFill>
                <a:effectLst/>
                <a:uLnTx/>
                <a:uFillTx/>
                <a:latin typeface="Century Gothic"/>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28</a:t>
            </a:fld>
            <a:endParaRPr kumimoji="0" lang="en-US" sz="2800" b="0" i="0" u="none" strike="noStrike" kern="1200" cap="none" spc="0" normalizeH="0" baseline="0" noProof="0" dirty="0">
              <a:ln>
                <a:noFill/>
              </a:ln>
              <a:solidFill>
                <a:prstClr val="white"/>
              </a:solidFill>
              <a:effectLst/>
              <a:uLnTx/>
              <a:uFillTx/>
              <a:latin typeface="Century Gothic"/>
              <a:ea typeface="+mn-ea"/>
              <a:cs typeface="+mn-cs"/>
            </a:endParaRPr>
          </a:p>
        </p:txBody>
      </p:sp>
      <p:pic>
        <p:nvPicPr>
          <p:cNvPr id="3" name="Picture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283350" cy="6670766"/>
          </a:xfrm>
          <a:prstGeom prst="rect">
            <a:avLst/>
          </a:prstGeom>
        </p:spPr>
      </p:pic>
      <p:sp>
        <p:nvSpPr>
          <p:cNvPr id="4" name="Oval 3"/>
          <p:cNvSpPr/>
          <p:nvPr/>
        </p:nvSpPr>
        <p:spPr>
          <a:xfrm>
            <a:off x="200297" y="2002971"/>
            <a:ext cx="191589" cy="2090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8" name="Oval 7"/>
          <p:cNvSpPr/>
          <p:nvPr/>
        </p:nvSpPr>
        <p:spPr>
          <a:xfrm>
            <a:off x="200296" y="5873931"/>
            <a:ext cx="191589" cy="2090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9" name="Rectangle 8"/>
          <p:cNvSpPr/>
          <p:nvPr/>
        </p:nvSpPr>
        <p:spPr>
          <a:xfrm>
            <a:off x="130629" y="1628503"/>
            <a:ext cx="513805" cy="7837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10" name="Rectangle 9"/>
          <p:cNvSpPr/>
          <p:nvPr/>
        </p:nvSpPr>
        <p:spPr>
          <a:xfrm>
            <a:off x="130628" y="5490756"/>
            <a:ext cx="618309" cy="8273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entury Gothic"/>
              <a:ea typeface="+mn-ea"/>
              <a:cs typeface="+mn-cs"/>
            </a:endParaRPr>
          </a:p>
        </p:txBody>
      </p:sp>
    </p:spTree>
    <p:extLst>
      <p:ext uri="{BB962C8B-B14F-4D97-AF65-F5344CB8AC3E}">
        <p14:creationId xmlns:p14="http://schemas.microsoft.com/office/powerpoint/2010/main" val="285450461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6D22F896-40B5-4ADD-8801-0D06FADFA095}" type="slidenum">
              <a:rPr kumimoji="0" lang="en-US" sz="2800" b="0" i="0" u="none" strike="noStrike" kern="1200" cap="none" spc="0" normalizeH="0" baseline="0" noProof="0" smtClean="0">
                <a:ln>
                  <a:noFill/>
                </a:ln>
                <a:solidFill>
                  <a:prstClr val="white"/>
                </a:solidFill>
                <a:effectLst/>
                <a:uLnTx/>
                <a:uFillTx/>
                <a:latin typeface="Century Gothic"/>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29</a:t>
            </a:fld>
            <a:endParaRPr kumimoji="0" lang="en-US" sz="2800" b="0" i="0" u="none" strike="noStrike" kern="1200" cap="none" spc="0" normalizeH="0" baseline="0" noProof="0" dirty="0">
              <a:ln>
                <a:noFill/>
              </a:ln>
              <a:solidFill>
                <a:prstClr val="white"/>
              </a:solidFill>
              <a:effectLst/>
              <a:uLnTx/>
              <a:uFillTx/>
              <a:latin typeface="Century Gothic"/>
              <a:ea typeface="+mn-ea"/>
              <a:cs typeface="+mn-cs"/>
            </a:endParaRPr>
          </a:p>
        </p:txBody>
      </p:sp>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5796" y="166703"/>
            <a:ext cx="11942502" cy="6350640"/>
          </a:xfrm>
          <a:prstGeom prst="rect">
            <a:avLst/>
          </a:prstGeom>
        </p:spPr>
      </p:pic>
      <p:sp>
        <p:nvSpPr>
          <p:cNvPr id="5" name="Rectangle 4"/>
          <p:cNvSpPr/>
          <p:nvPr/>
        </p:nvSpPr>
        <p:spPr>
          <a:xfrm>
            <a:off x="274321" y="3150327"/>
            <a:ext cx="587828" cy="76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7" name="Oval 6"/>
          <p:cNvSpPr/>
          <p:nvPr/>
        </p:nvSpPr>
        <p:spPr>
          <a:xfrm>
            <a:off x="372292" y="3505200"/>
            <a:ext cx="191589" cy="2090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entury Gothic"/>
              <a:ea typeface="+mn-ea"/>
              <a:cs typeface="+mn-cs"/>
            </a:endParaRPr>
          </a:p>
        </p:txBody>
      </p:sp>
    </p:spTree>
    <p:extLst>
      <p:ext uri="{BB962C8B-B14F-4D97-AF65-F5344CB8AC3E}">
        <p14:creationId xmlns:p14="http://schemas.microsoft.com/office/powerpoint/2010/main" val="249807655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46067" y="1181824"/>
            <a:ext cx="8458229" cy="709865"/>
          </a:xfrm>
        </p:spPr>
        <p:txBody>
          <a:bodyPr/>
          <a:lstStyle/>
          <a:p>
            <a:pPr marL="285750" lvl="0" indent="-285750" algn="ctr" defTabSz="914400">
              <a:spcBef>
                <a:spcPts val="0"/>
              </a:spcBef>
            </a:pPr>
            <a:br>
              <a:rPr lang="en-AU" sz="2000" dirty="0">
                <a:solidFill>
                  <a:prstClr val="black"/>
                </a:solidFill>
                <a:ea typeface="+mn-ea"/>
                <a:cs typeface="+mn-cs"/>
              </a:rPr>
            </a:br>
            <a:endParaRPr lang="en-AU" sz="3600" dirty="0"/>
          </a:p>
        </p:txBody>
      </p:sp>
      <p:sp>
        <p:nvSpPr>
          <p:cNvPr id="5" name="Slide Number Placeholder 4"/>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6D22F896-40B5-4ADD-8801-0D06FADFA095}" type="slidenum">
              <a:rPr kumimoji="0" lang="en-US" sz="2800" b="0" i="0" u="none" strike="noStrike" kern="1200" cap="none" spc="0" normalizeH="0" baseline="0" noProof="0" smtClean="0">
                <a:ln>
                  <a:noFill/>
                </a:ln>
                <a:solidFill>
                  <a:prstClr val="white"/>
                </a:solidFill>
                <a:effectLst/>
                <a:uLnTx/>
                <a:uFillTx/>
                <a:latin typeface="Century Gothic"/>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3</a:t>
            </a:fld>
            <a:endParaRPr kumimoji="0" lang="en-US" sz="2800" b="0" i="0" u="none" strike="noStrike" kern="1200" cap="none" spc="0" normalizeH="0" baseline="0" noProof="0" dirty="0">
              <a:ln>
                <a:noFill/>
              </a:ln>
              <a:solidFill>
                <a:prstClr val="white"/>
              </a:solidFill>
              <a:effectLst/>
              <a:uLnTx/>
              <a:uFillTx/>
              <a:latin typeface="Century Gothic"/>
              <a:ea typeface="+mn-ea"/>
              <a:cs typeface="+mn-cs"/>
            </a:endParaRPr>
          </a:p>
        </p:txBody>
      </p:sp>
      <p:pic>
        <p:nvPicPr>
          <p:cNvPr id="3" name="Picture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22850" y="295731"/>
            <a:ext cx="8918715" cy="6300684"/>
          </a:xfrm>
          <a:prstGeom prst="rect">
            <a:avLst/>
          </a:prstGeom>
        </p:spPr>
      </p:pic>
      <p:sp>
        <p:nvSpPr>
          <p:cNvPr id="11" name="Rectangle 10"/>
          <p:cNvSpPr/>
          <p:nvPr/>
        </p:nvSpPr>
        <p:spPr>
          <a:xfrm>
            <a:off x="9475304" y="0"/>
            <a:ext cx="2286000" cy="254441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solidFill>
                  <a:prstClr val="white"/>
                </a:solidFill>
              </a:ln>
              <a:solidFill>
                <a:prstClr val="white"/>
              </a:solidFill>
              <a:effectLst/>
              <a:uLnTx/>
              <a:uFillTx/>
              <a:latin typeface="Century Gothic"/>
              <a:ea typeface="+mn-ea"/>
              <a:cs typeface="+mn-cs"/>
            </a:endParaRPr>
          </a:p>
        </p:txBody>
      </p:sp>
      <p:sp>
        <p:nvSpPr>
          <p:cNvPr id="4" name="TextBox 3">
            <a:extLst>
              <a:ext uri="{FF2B5EF4-FFF2-40B4-BE49-F238E27FC236}">
                <a16:creationId xmlns:a16="http://schemas.microsoft.com/office/drawing/2014/main" id="{3F81BDF6-B146-A3E4-1B83-F1B9A0CB63D7}"/>
              </a:ext>
            </a:extLst>
          </p:cNvPr>
          <p:cNvSpPr txBox="1"/>
          <p:nvPr/>
        </p:nvSpPr>
        <p:spPr>
          <a:xfrm>
            <a:off x="9704296" y="1459684"/>
            <a:ext cx="1931234" cy="1754326"/>
          </a:xfrm>
          <a:prstGeom prst="rect">
            <a:avLst/>
          </a:prstGeom>
          <a:no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dirty="0">
                <a:ln>
                  <a:noFill/>
                </a:ln>
                <a:solidFill>
                  <a:prstClr val="black"/>
                </a:solidFill>
                <a:effectLst/>
                <a:uLnTx/>
                <a:uFillTx/>
                <a:latin typeface="Century Gothic"/>
                <a:ea typeface="+mn-ea"/>
                <a:cs typeface="+mn-cs"/>
              </a:rPr>
              <a:t>Developed whole school vision and agreement on learner achievement </a:t>
            </a:r>
          </a:p>
        </p:txBody>
      </p:sp>
    </p:spTree>
    <p:extLst>
      <p:ext uri="{BB962C8B-B14F-4D97-AF65-F5344CB8AC3E}">
        <p14:creationId xmlns:p14="http://schemas.microsoft.com/office/powerpoint/2010/main" val="177610553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6D22F896-40B5-4ADD-8801-0D06FADFA095}" type="slidenum">
              <a:rPr lang="en-US" smtClean="0"/>
              <a:t>30</a:t>
            </a:fld>
            <a:endParaRPr lang="en-US" dirty="0"/>
          </a:p>
        </p:txBody>
      </p:sp>
      <p:pic>
        <p:nvPicPr>
          <p:cNvPr id="7" name="Picture 6"/>
          <p:cNvPicPr>
            <a:picLocks noChangeAspect="1"/>
          </p:cNvPicPr>
          <p:nvPr/>
        </p:nvPicPr>
        <p:blipFill>
          <a:blip r:embed="rId2"/>
          <a:stretch>
            <a:fillRect/>
          </a:stretch>
        </p:blipFill>
        <p:spPr>
          <a:xfrm>
            <a:off x="464819" y="415562"/>
            <a:ext cx="11293929" cy="6030958"/>
          </a:xfrm>
          <a:prstGeom prst="rect">
            <a:avLst/>
          </a:prstGeom>
        </p:spPr>
      </p:pic>
      <p:sp>
        <p:nvSpPr>
          <p:cNvPr id="8" name="Rectangle 7"/>
          <p:cNvSpPr/>
          <p:nvPr/>
        </p:nvSpPr>
        <p:spPr>
          <a:xfrm>
            <a:off x="587829" y="1913709"/>
            <a:ext cx="933994" cy="126269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9" name="Rectangle 8"/>
          <p:cNvSpPr/>
          <p:nvPr/>
        </p:nvSpPr>
        <p:spPr>
          <a:xfrm>
            <a:off x="587829" y="3853543"/>
            <a:ext cx="933994" cy="116259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0" name="Rectangle 9"/>
          <p:cNvSpPr/>
          <p:nvPr/>
        </p:nvSpPr>
        <p:spPr>
          <a:xfrm>
            <a:off x="587829" y="5135969"/>
            <a:ext cx="933994" cy="108195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80355774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3603" y="892010"/>
            <a:ext cx="3860092" cy="2004520"/>
          </a:xfrm>
        </p:spPr>
        <p:txBody>
          <a:bodyPr/>
          <a:lstStyle/>
          <a:p>
            <a:pPr algn="ctr"/>
            <a:r>
              <a:rPr lang="en-AU" sz="4800" b="1" dirty="0"/>
              <a:t>Reciprocal Teaching </a:t>
            </a:r>
          </a:p>
        </p:txBody>
      </p:sp>
      <p:sp>
        <p:nvSpPr>
          <p:cNvPr id="6" name="Slide Number Placeholder 5"/>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6D22F896-40B5-4ADD-8801-0D06FADFA095}" type="slidenum">
              <a:rPr kumimoji="0" lang="en-US" sz="2800" b="0" i="0" u="none" strike="noStrike" kern="1200" cap="none" spc="0" normalizeH="0" baseline="0" noProof="0" smtClean="0">
                <a:ln>
                  <a:noFill/>
                </a:ln>
                <a:solidFill>
                  <a:prstClr val="white"/>
                </a:solidFill>
                <a:effectLst/>
                <a:uLnTx/>
                <a:uFillTx/>
                <a:latin typeface="Century Gothic"/>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31</a:t>
            </a:fld>
            <a:endParaRPr kumimoji="0" lang="en-US" sz="2800" b="0" i="0" u="none" strike="noStrike" kern="1200" cap="none" spc="0" normalizeH="0" baseline="0" noProof="0" dirty="0">
              <a:ln>
                <a:noFill/>
              </a:ln>
              <a:solidFill>
                <a:prstClr val="white"/>
              </a:solidFill>
              <a:effectLst/>
              <a:uLnTx/>
              <a:uFillTx/>
              <a:latin typeface="Century Gothic"/>
              <a:ea typeface="+mn-ea"/>
              <a:cs typeface="+mn-cs"/>
            </a:endParaRPr>
          </a:p>
        </p:txBody>
      </p:sp>
      <p:pic>
        <p:nvPicPr>
          <p:cNvPr id="5" name="Picture 4"/>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9549635" y="236571"/>
            <a:ext cx="2432115" cy="6306287"/>
          </a:xfrm>
          <a:prstGeom prst="rect">
            <a:avLst/>
          </a:prstGeom>
        </p:spPr>
      </p:pic>
      <p:pic>
        <p:nvPicPr>
          <p:cNvPr id="7" name="Picture 6"/>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5652357" y="58541"/>
            <a:ext cx="3789575" cy="2168165"/>
          </a:xfrm>
          <a:prstGeom prst="rect">
            <a:avLst/>
          </a:prstGeom>
        </p:spPr>
      </p:pic>
      <p:pic>
        <p:nvPicPr>
          <p:cNvPr id="8" name="Picture 7"/>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5652357" y="2308862"/>
            <a:ext cx="3780833" cy="2161706"/>
          </a:xfrm>
          <a:prstGeom prst="rect">
            <a:avLst/>
          </a:prstGeom>
        </p:spPr>
      </p:pic>
      <p:pic>
        <p:nvPicPr>
          <p:cNvPr id="9" name="Picture 8"/>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5652357" y="4552724"/>
            <a:ext cx="3789575" cy="2187068"/>
          </a:xfrm>
          <a:prstGeom prst="rect">
            <a:avLst/>
          </a:prstGeom>
        </p:spPr>
      </p:pic>
      <p:pic>
        <p:nvPicPr>
          <p:cNvPr id="12" name="Picture 11"/>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993603" y="3280475"/>
            <a:ext cx="3975778" cy="2544498"/>
          </a:xfrm>
          <a:prstGeom prst="rect">
            <a:avLst/>
          </a:prstGeom>
        </p:spPr>
      </p:pic>
    </p:spTree>
    <p:extLst>
      <p:ext uri="{BB962C8B-B14F-4D97-AF65-F5344CB8AC3E}">
        <p14:creationId xmlns:p14="http://schemas.microsoft.com/office/powerpoint/2010/main" val="298428900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DE35D0-A8D5-4051-8449-90E02078537B}"/>
              </a:ext>
            </a:extLst>
          </p:cNvPr>
          <p:cNvSpPr>
            <a:spLocks noGrp="1"/>
          </p:cNvSpPr>
          <p:nvPr>
            <p:ph type="title"/>
          </p:nvPr>
        </p:nvSpPr>
        <p:spPr>
          <a:xfrm>
            <a:off x="1102886" y="1577109"/>
            <a:ext cx="3616787" cy="1495588"/>
          </a:xfrm>
        </p:spPr>
        <p:txBody>
          <a:bodyPr/>
          <a:lstStyle/>
          <a:p>
            <a:r>
              <a:rPr lang="en-US" sz="4400" b="1" dirty="0"/>
              <a:t>Reciprocal Teaching</a:t>
            </a:r>
            <a:br>
              <a:rPr lang="en-US" sz="4400" b="1" dirty="0"/>
            </a:br>
            <a:r>
              <a:rPr lang="en-US" sz="4400" b="1" dirty="0"/>
              <a:t>Next Steps </a:t>
            </a:r>
            <a:endParaRPr lang="en-AU" sz="4400" b="1" dirty="0"/>
          </a:p>
        </p:txBody>
      </p:sp>
      <p:sp>
        <p:nvSpPr>
          <p:cNvPr id="3" name="Content Placeholder 2">
            <a:extLst>
              <a:ext uri="{FF2B5EF4-FFF2-40B4-BE49-F238E27FC236}">
                <a16:creationId xmlns:a16="http://schemas.microsoft.com/office/drawing/2014/main" id="{3D826192-3089-4AE0-B6A5-AEC86EF888C5}"/>
              </a:ext>
            </a:extLst>
          </p:cNvPr>
          <p:cNvSpPr>
            <a:spLocks noGrp="1"/>
          </p:cNvSpPr>
          <p:nvPr>
            <p:ph idx="1"/>
          </p:nvPr>
        </p:nvSpPr>
        <p:spPr/>
        <p:txBody>
          <a:bodyPr>
            <a:noAutofit/>
          </a:bodyPr>
          <a:lstStyle/>
          <a:p>
            <a:r>
              <a:rPr lang="en-US" sz="2400" dirty="0"/>
              <a:t>Filming </a:t>
            </a:r>
            <a:r>
              <a:rPr lang="en-US" sz="2400" b="1" dirty="0"/>
              <a:t>evidence of best practice</a:t>
            </a:r>
            <a:r>
              <a:rPr lang="en-US" sz="2400" dirty="0"/>
              <a:t> for mentoring purposes</a:t>
            </a:r>
          </a:p>
          <a:p>
            <a:r>
              <a:rPr lang="en-US" sz="2400" b="1" dirty="0"/>
              <a:t>Annotating against Reciprocal Reading Rubric</a:t>
            </a:r>
            <a:r>
              <a:rPr lang="en-US" sz="2400" dirty="0"/>
              <a:t> in Term 3 to be responsive to improving teachers fidelity and planning next learning steps. </a:t>
            </a:r>
          </a:p>
          <a:p>
            <a:r>
              <a:rPr lang="en-US" sz="2400" dirty="0"/>
              <a:t>Teacher </a:t>
            </a:r>
            <a:r>
              <a:rPr lang="en-US" sz="2400" b="1" dirty="0"/>
              <a:t>peer observations </a:t>
            </a:r>
            <a:r>
              <a:rPr lang="en-US" sz="2400" dirty="0"/>
              <a:t>using DfE observation tools to give feedback on the delivery of reciprocal teaching and formative assessment </a:t>
            </a:r>
          </a:p>
        </p:txBody>
      </p:sp>
      <p:sp>
        <p:nvSpPr>
          <p:cNvPr id="6" name="Slide Number Placeholder 5">
            <a:extLst>
              <a:ext uri="{FF2B5EF4-FFF2-40B4-BE49-F238E27FC236}">
                <a16:creationId xmlns:a16="http://schemas.microsoft.com/office/drawing/2014/main" id="{A4408F00-B006-4894-89DD-C47D395B3AF6}"/>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6D22F896-40B5-4ADD-8801-0D06FADFA095}" type="slidenum">
              <a:rPr kumimoji="0" lang="en-US" sz="2800" b="0" i="0" u="none" strike="noStrike" kern="1200" cap="none" spc="0" normalizeH="0" baseline="0" noProof="0" smtClean="0">
                <a:ln>
                  <a:noFill/>
                </a:ln>
                <a:solidFill>
                  <a:prstClr val="white"/>
                </a:solidFill>
                <a:effectLst/>
                <a:uLnTx/>
                <a:uFillTx/>
                <a:latin typeface="Century Gothic"/>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32</a:t>
            </a:fld>
            <a:endParaRPr kumimoji="0" lang="en-US" sz="2800" b="0" i="0" u="none" strike="noStrike" kern="1200" cap="none" spc="0" normalizeH="0" baseline="0" noProof="0" dirty="0">
              <a:ln>
                <a:noFill/>
              </a:ln>
              <a:solidFill>
                <a:prstClr val="white"/>
              </a:solidFill>
              <a:effectLst/>
              <a:uLnTx/>
              <a:uFillTx/>
              <a:latin typeface="Century Gothic"/>
              <a:ea typeface="+mn-ea"/>
              <a:cs typeface="+mn-cs"/>
            </a:endParaRPr>
          </a:p>
        </p:txBody>
      </p:sp>
      <p:pic>
        <p:nvPicPr>
          <p:cNvPr id="7" name="Picture 6">
            <a:extLst>
              <a:ext uri="{FF2B5EF4-FFF2-40B4-BE49-F238E27FC236}">
                <a16:creationId xmlns:a16="http://schemas.microsoft.com/office/drawing/2014/main" id="{FE448FC7-1D35-48C2-B6B7-AEC43E84D2D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87792" y="3533466"/>
            <a:ext cx="4450177" cy="2486334"/>
          </a:xfrm>
          <a:prstGeom prst="rect">
            <a:avLst/>
          </a:prstGeom>
        </p:spPr>
      </p:pic>
      <p:pic>
        <p:nvPicPr>
          <p:cNvPr id="8" name="Picture 7">
            <a:extLst>
              <a:ext uri="{FF2B5EF4-FFF2-40B4-BE49-F238E27FC236}">
                <a16:creationId xmlns:a16="http://schemas.microsoft.com/office/drawing/2014/main" id="{F9641F16-2E00-4C6B-8721-93E0A392405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778165" y="5897862"/>
            <a:ext cx="1030133" cy="677177"/>
          </a:xfrm>
          <a:prstGeom prst="rect">
            <a:avLst/>
          </a:prstGeom>
        </p:spPr>
      </p:pic>
    </p:spTree>
    <p:extLst>
      <p:ext uri="{BB962C8B-B14F-4D97-AF65-F5344CB8AC3E}">
        <p14:creationId xmlns:p14="http://schemas.microsoft.com/office/powerpoint/2010/main" val="307033258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6D22F896-40B5-4ADD-8801-0D06FADFA095}" type="slidenum">
              <a:rPr lang="en-US" smtClean="0"/>
              <a:t>33</a:t>
            </a:fld>
            <a:endParaRPr lang="en-US" dirty="0"/>
          </a:p>
        </p:txBody>
      </p:sp>
      <p:pic>
        <p:nvPicPr>
          <p:cNvPr id="7" name="Picture 6"/>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96387" y="392337"/>
            <a:ext cx="9022897" cy="6242097"/>
          </a:xfrm>
          <a:prstGeom prst="rect">
            <a:avLst/>
          </a:prstGeom>
        </p:spPr>
      </p:pic>
      <p:sp>
        <p:nvSpPr>
          <p:cNvPr id="8" name="TextBox 7"/>
          <p:cNvSpPr txBox="1"/>
          <p:nvPr/>
        </p:nvSpPr>
        <p:spPr>
          <a:xfrm>
            <a:off x="7798525" y="253837"/>
            <a:ext cx="1946366" cy="276999"/>
          </a:xfrm>
          <a:prstGeom prst="rect">
            <a:avLst/>
          </a:prstGeom>
          <a:noFill/>
        </p:spPr>
        <p:txBody>
          <a:bodyPr wrap="square" rtlCol="0">
            <a:spAutoFit/>
          </a:bodyPr>
          <a:lstStyle/>
          <a:p>
            <a:r>
              <a:rPr lang="en-AU" sz="1200" b="1" dirty="0"/>
              <a:t>Aboriginal Learner </a:t>
            </a:r>
          </a:p>
        </p:txBody>
      </p:sp>
      <p:sp>
        <p:nvSpPr>
          <p:cNvPr id="9" name="Rectangle 8"/>
          <p:cNvSpPr/>
          <p:nvPr/>
        </p:nvSpPr>
        <p:spPr>
          <a:xfrm>
            <a:off x="6648995" y="2704011"/>
            <a:ext cx="2795451" cy="2782389"/>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134200041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6D22F896-40B5-4ADD-8801-0D06FADFA095}" type="slidenum">
              <a:rPr lang="en-US" smtClean="0"/>
              <a:t>34</a:t>
            </a:fld>
            <a:endParaRPr lang="en-US" dirty="0"/>
          </a:p>
        </p:txBody>
      </p:sp>
      <p:pic>
        <p:nvPicPr>
          <p:cNvPr id="7" name="Picture 6"/>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505021" y="470263"/>
            <a:ext cx="9360842" cy="6130562"/>
          </a:xfrm>
          <a:prstGeom prst="rect">
            <a:avLst/>
          </a:prstGeom>
        </p:spPr>
      </p:pic>
      <p:sp>
        <p:nvSpPr>
          <p:cNvPr id="8" name="TextBox 7"/>
          <p:cNvSpPr txBox="1"/>
          <p:nvPr/>
        </p:nvSpPr>
        <p:spPr>
          <a:xfrm>
            <a:off x="8005354" y="157231"/>
            <a:ext cx="1946366" cy="276999"/>
          </a:xfrm>
          <a:prstGeom prst="rect">
            <a:avLst/>
          </a:prstGeom>
          <a:noFill/>
        </p:spPr>
        <p:txBody>
          <a:bodyPr wrap="square" rtlCol="0">
            <a:spAutoFit/>
          </a:bodyPr>
          <a:lstStyle/>
          <a:p>
            <a:r>
              <a:rPr lang="en-AU" sz="1200" b="1" dirty="0"/>
              <a:t>High Band Learner </a:t>
            </a:r>
          </a:p>
        </p:txBody>
      </p:sp>
      <p:sp>
        <p:nvSpPr>
          <p:cNvPr id="9" name="Rectangle 8"/>
          <p:cNvSpPr/>
          <p:nvPr/>
        </p:nvSpPr>
        <p:spPr>
          <a:xfrm>
            <a:off x="6805750" y="1324676"/>
            <a:ext cx="3060114" cy="1124610"/>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321138871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6D22F896-40B5-4ADD-8801-0D06FADFA095}" type="slidenum">
              <a:rPr lang="en-US" smtClean="0"/>
              <a:t>35</a:t>
            </a:fld>
            <a:endParaRPr lang="en-US" dirty="0"/>
          </a:p>
        </p:txBody>
      </p:sp>
      <p:pic>
        <p:nvPicPr>
          <p:cNvPr id="7" name="Picture 6"/>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481687" y="431073"/>
            <a:ext cx="9119513" cy="6186069"/>
          </a:xfrm>
          <a:prstGeom prst="rect">
            <a:avLst/>
          </a:prstGeom>
        </p:spPr>
      </p:pic>
      <p:sp>
        <p:nvSpPr>
          <p:cNvPr id="8" name="TextBox 7"/>
          <p:cNvSpPr txBox="1"/>
          <p:nvPr/>
        </p:nvSpPr>
        <p:spPr>
          <a:xfrm>
            <a:off x="7850776" y="193261"/>
            <a:ext cx="1946366" cy="276999"/>
          </a:xfrm>
          <a:prstGeom prst="rect">
            <a:avLst/>
          </a:prstGeom>
          <a:noFill/>
        </p:spPr>
        <p:txBody>
          <a:bodyPr wrap="square" rtlCol="0">
            <a:spAutoFit/>
          </a:bodyPr>
          <a:lstStyle/>
          <a:p>
            <a:r>
              <a:rPr lang="en-AU" sz="1200" b="1" dirty="0"/>
              <a:t>Low Band Learner </a:t>
            </a:r>
          </a:p>
        </p:txBody>
      </p:sp>
      <p:sp>
        <p:nvSpPr>
          <p:cNvPr id="9" name="Rectangle 8"/>
          <p:cNvSpPr/>
          <p:nvPr/>
        </p:nvSpPr>
        <p:spPr>
          <a:xfrm>
            <a:off x="4114800" y="2657088"/>
            <a:ext cx="5336177" cy="1118078"/>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204797551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6D22F896-40B5-4ADD-8801-0D06FADFA095}" type="slidenum">
              <a:rPr lang="en-US" smtClean="0"/>
              <a:t>36</a:t>
            </a:fld>
            <a:endParaRPr lang="en-US" dirty="0"/>
          </a:p>
        </p:txBody>
      </p:sp>
      <p:pic>
        <p:nvPicPr>
          <p:cNvPr id="7" name="Picture 6"/>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44137" y="138997"/>
            <a:ext cx="9515610" cy="6719003"/>
          </a:xfrm>
          <a:prstGeom prst="rect">
            <a:avLst/>
          </a:prstGeom>
        </p:spPr>
      </p:pic>
      <p:sp>
        <p:nvSpPr>
          <p:cNvPr id="8" name="TextBox 7"/>
          <p:cNvSpPr txBox="1"/>
          <p:nvPr/>
        </p:nvSpPr>
        <p:spPr>
          <a:xfrm>
            <a:off x="8291789" y="77488"/>
            <a:ext cx="1946366" cy="276999"/>
          </a:xfrm>
          <a:prstGeom prst="rect">
            <a:avLst/>
          </a:prstGeom>
          <a:noFill/>
        </p:spPr>
        <p:txBody>
          <a:bodyPr wrap="square" rtlCol="0">
            <a:spAutoFit/>
          </a:bodyPr>
          <a:lstStyle/>
          <a:p>
            <a:r>
              <a:rPr lang="en-AU" sz="1200" b="1" dirty="0"/>
              <a:t>Aboriginal Learner </a:t>
            </a:r>
          </a:p>
        </p:txBody>
      </p:sp>
      <p:sp>
        <p:nvSpPr>
          <p:cNvPr id="9" name="Rectangle 8"/>
          <p:cNvSpPr/>
          <p:nvPr/>
        </p:nvSpPr>
        <p:spPr>
          <a:xfrm>
            <a:off x="4225835" y="3498498"/>
            <a:ext cx="5603965" cy="1162904"/>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91076121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6D22F896-40B5-4ADD-8801-0D06FADFA095}" type="slidenum">
              <a:rPr lang="en-US" smtClean="0"/>
              <a:t>37</a:t>
            </a:fld>
            <a:endParaRPr lang="en-US" dirty="0"/>
          </a:p>
        </p:txBody>
      </p:sp>
      <p:pic>
        <p:nvPicPr>
          <p:cNvPr id="7" name="Picture 6"/>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50239" y="434230"/>
            <a:ext cx="8925253" cy="6204856"/>
          </a:xfrm>
          <a:prstGeom prst="rect">
            <a:avLst/>
          </a:prstGeom>
        </p:spPr>
      </p:pic>
      <p:sp>
        <p:nvSpPr>
          <p:cNvPr id="8" name="TextBox 7"/>
          <p:cNvSpPr txBox="1"/>
          <p:nvPr/>
        </p:nvSpPr>
        <p:spPr>
          <a:xfrm>
            <a:off x="7633062" y="173450"/>
            <a:ext cx="1946366" cy="276999"/>
          </a:xfrm>
          <a:prstGeom prst="rect">
            <a:avLst/>
          </a:prstGeom>
          <a:noFill/>
        </p:spPr>
        <p:txBody>
          <a:bodyPr wrap="square" rtlCol="0">
            <a:spAutoFit/>
          </a:bodyPr>
          <a:lstStyle/>
          <a:p>
            <a:r>
              <a:rPr lang="en-AU" sz="1200" b="1" dirty="0"/>
              <a:t>High Band Learner </a:t>
            </a:r>
          </a:p>
        </p:txBody>
      </p:sp>
      <p:sp>
        <p:nvSpPr>
          <p:cNvPr id="9" name="Rectangle 8"/>
          <p:cNvSpPr/>
          <p:nvPr/>
        </p:nvSpPr>
        <p:spPr>
          <a:xfrm>
            <a:off x="3820885" y="2690949"/>
            <a:ext cx="5251269" cy="1815737"/>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183594659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6D22F896-40B5-4ADD-8801-0D06FADFA095}" type="slidenum">
              <a:rPr lang="en-US" smtClean="0"/>
              <a:t>38</a:t>
            </a:fld>
            <a:endParaRPr lang="en-US" dirty="0"/>
          </a:p>
        </p:txBody>
      </p:sp>
      <p:pic>
        <p:nvPicPr>
          <p:cNvPr id="7" name="Picture 6"/>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68278" y="502920"/>
            <a:ext cx="8643609" cy="6094230"/>
          </a:xfrm>
          <a:prstGeom prst="rect">
            <a:avLst/>
          </a:prstGeom>
        </p:spPr>
      </p:pic>
      <p:sp>
        <p:nvSpPr>
          <p:cNvPr id="8" name="TextBox 7"/>
          <p:cNvSpPr txBox="1"/>
          <p:nvPr/>
        </p:nvSpPr>
        <p:spPr>
          <a:xfrm>
            <a:off x="7582988" y="295731"/>
            <a:ext cx="1946366" cy="276999"/>
          </a:xfrm>
          <a:prstGeom prst="rect">
            <a:avLst/>
          </a:prstGeom>
          <a:noFill/>
        </p:spPr>
        <p:txBody>
          <a:bodyPr wrap="square" rtlCol="0">
            <a:spAutoFit/>
          </a:bodyPr>
          <a:lstStyle/>
          <a:p>
            <a:r>
              <a:rPr lang="en-AU" sz="1200" b="1" dirty="0"/>
              <a:t>Low Band Learner </a:t>
            </a:r>
          </a:p>
        </p:txBody>
      </p:sp>
      <p:sp>
        <p:nvSpPr>
          <p:cNvPr id="9" name="Rectangle 8"/>
          <p:cNvSpPr/>
          <p:nvPr/>
        </p:nvSpPr>
        <p:spPr>
          <a:xfrm>
            <a:off x="3716655" y="2623287"/>
            <a:ext cx="5603965" cy="1162904"/>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371279902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6D22F896-40B5-4ADD-8801-0D06FADFA095}" type="slidenum">
              <a:rPr lang="en-US" smtClean="0"/>
              <a:t>39</a:t>
            </a:fld>
            <a:endParaRPr lang="en-US" dirty="0"/>
          </a:p>
        </p:txBody>
      </p:sp>
      <p:pic>
        <p:nvPicPr>
          <p:cNvPr id="7" name="Picture 6"/>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22329" y="295731"/>
            <a:ext cx="9531123" cy="6568127"/>
          </a:xfrm>
          <a:prstGeom prst="rect">
            <a:avLst/>
          </a:prstGeom>
        </p:spPr>
      </p:pic>
      <p:sp>
        <p:nvSpPr>
          <p:cNvPr id="8" name="TextBox 7"/>
          <p:cNvSpPr txBox="1"/>
          <p:nvPr/>
        </p:nvSpPr>
        <p:spPr>
          <a:xfrm>
            <a:off x="7999438" y="103613"/>
            <a:ext cx="1946366" cy="276999"/>
          </a:xfrm>
          <a:prstGeom prst="rect">
            <a:avLst/>
          </a:prstGeom>
          <a:noFill/>
        </p:spPr>
        <p:txBody>
          <a:bodyPr wrap="square" rtlCol="0">
            <a:spAutoFit/>
          </a:bodyPr>
          <a:lstStyle/>
          <a:p>
            <a:r>
              <a:rPr lang="en-AU" sz="1200" b="1" dirty="0"/>
              <a:t>Aboriginal Learner </a:t>
            </a:r>
          </a:p>
        </p:txBody>
      </p:sp>
      <p:sp>
        <p:nvSpPr>
          <p:cNvPr id="9" name="Rectangle 8"/>
          <p:cNvSpPr/>
          <p:nvPr/>
        </p:nvSpPr>
        <p:spPr>
          <a:xfrm>
            <a:off x="3984171" y="1332412"/>
            <a:ext cx="5564778" cy="1221377"/>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0" name="Rectangle 9"/>
          <p:cNvSpPr/>
          <p:nvPr/>
        </p:nvSpPr>
        <p:spPr>
          <a:xfrm>
            <a:off x="3984171" y="5512526"/>
            <a:ext cx="5564778" cy="515983"/>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202008406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46067" y="1181824"/>
            <a:ext cx="8458229" cy="709865"/>
          </a:xfrm>
        </p:spPr>
        <p:txBody>
          <a:bodyPr/>
          <a:lstStyle/>
          <a:p>
            <a:pPr marL="285750" lvl="0" indent="-285750" algn="ctr" defTabSz="914400">
              <a:spcBef>
                <a:spcPts val="0"/>
              </a:spcBef>
            </a:pPr>
            <a:br>
              <a:rPr lang="en-AU" sz="2000" dirty="0">
                <a:solidFill>
                  <a:prstClr val="black"/>
                </a:solidFill>
                <a:ea typeface="+mn-ea"/>
                <a:cs typeface="+mn-cs"/>
              </a:rPr>
            </a:br>
            <a:endParaRPr lang="en-AU" sz="3600" dirty="0"/>
          </a:p>
        </p:txBody>
      </p:sp>
      <p:sp>
        <p:nvSpPr>
          <p:cNvPr id="5" name="Slide Number Placeholder 4"/>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6D22F896-40B5-4ADD-8801-0D06FADFA095}" type="slidenum">
              <a:rPr kumimoji="0" lang="en-US" sz="2800" b="0" i="0" u="none" strike="noStrike" kern="1200" cap="none" spc="0" normalizeH="0" baseline="0" noProof="0" smtClean="0">
                <a:ln>
                  <a:noFill/>
                </a:ln>
                <a:solidFill>
                  <a:prstClr val="white"/>
                </a:solidFill>
                <a:effectLst/>
                <a:uLnTx/>
                <a:uFillTx/>
                <a:latin typeface="Century Gothic"/>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4</a:t>
            </a:fld>
            <a:endParaRPr kumimoji="0" lang="en-US" sz="2800" b="0" i="0" u="none" strike="noStrike" kern="1200" cap="none" spc="0" normalizeH="0" baseline="0" noProof="0" dirty="0">
              <a:ln>
                <a:noFill/>
              </a:ln>
              <a:solidFill>
                <a:prstClr val="white"/>
              </a:solidFill>
              <a:effectLst/>
              <a:uLnTx/>
              <a:uFillTx/>
              <a:latin typeface="Century Gothic"/>
              <a:ea typeface="+mn-ea"/>
              <a:cs typeface="+mn-cs"/>
            </a:endParaRPr>
          </a:p>
        </p:txBody>
      </p:sp>
      <p:sp>
        <p:nvSpPr>
          <p:cNvPr id="11" name="Rectangle 10"/>
          <p:cNvSpPr/>
          <p:nvPr/>
        </p:nvSpPr>
        <p:spPr>
          <a:xfrm>
            <a:off x="9475304" y="0"/>
            <a:ext cx="2286000" cy="254441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solidFill>
                  <a:prstClr val="white"/>
                </a:solidFill>
              </a:ln>
              <a:solidFill>
                <a:prstClr val="white"/>
              </a:solidFill>
              <a:effectLst/>
              <a:uLnTx/>
              <a:uFillTx/>
              <a:latin typeface="Century Gothic"/>
              <a:ea typeface="+mn-ea"/>
              <a:cs typeface="+mn-cs"/>
            </a:endParaRPr>
          </a:p>
        </p:txBody>
      </p:sp>
      <p:pic>
        <p:nvPicPr>
          <p:cNvPr id="4" name="Picture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23111" y="116371"/>
            <a:ext cx="9134004" cy="6324186"/>
          </a:xfrm>
          <a:prstGeom prst="rect">
            <a:avLst/>
          </a:prstGeom>
        </p:spPr>
      </p:pic>
    </p:spTree>
    <p:extLst>
      <p:ext uri="{BB962C8B-B14F-4D97-AF65-F5344CB8AC3E}">
        <p14:creationId xmlns:p14="http://schemas.microsoft.com/office/powerpoint/2010/main" val="179356480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6D22F896-40B5-4ADD-8801-0D06FADFA095}" type="slidenum">
              <a:rPr lang="en-US" smtClean="0"/>
              <a:t>40</a:t>
            </a:fld>
            <a:endParaRPr lang="en-US" dirty="0"/>
          </a:p>
        </p:txBody>
      </p:sp>
      <p:pic>
        <p:nvPicPr>
          <p:cNvPr id="7" name="Picture 6"/>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15537" y="473376"/>
            <a:ext cx="8843010" cy="6012902"/>
          </a:xfrm>
          <a:prstGeom prst="rect">
            <a:avLst/>
          </a:prstGeom>
        </p:spPr>
      </p:pic>
      <p:sp>
        <p:nvSpPr>
          <p:cNvPr id="8" name="TextBox 7"/>
          <p:cNvSpPr txBox="1"/>
          <p:nvPr/>
        </p:nvSpPr>
        <p:spPr>
          <a:xfrm>
            <a:off x="7633062" y="173450"/>
            <a:ext cx="1946366" cy="276999"/>
          </a:xfrm>
          <a:prstGeom prst="rect">
            <a:avLst/>
          </a:prstGeom>
          <a:noFill/>
        </p:spPr>
        <p:txBody>
          <a:bodyPr wrap="square" rtlCol="0">
            <a:spAutoFit/>
          </a:bodyPr>
          <a:lstStyle/>
          <a:p>
            <a:r>
              <a:rPr lang="en-AU" sz="1200" b="1" dirty="0"/>
              <a:t>High Band Learner </a:t>
            </a:r>
          </a:p>
        </p:txBody>
      </p:sp>
      <p:sp>
        <p:nvSpPr>
          <p:cNvPr id="9" name="Rectangle 8"/>
          <p:cNvSpPr/>
          <p:nvPr/>
        </p:nvSpPr>
        <p:spPr>
          <a:xfrm>
            <a:off x="3814353" y="3494314"/>
            <a:ext cx="5192487" cy="920932"/>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308792762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6D22F896-40B5-4ADD-8801-0D06FADFA095}" type="slidenum">
              <a:rPr lang="en-US" smtClean="0"/>
              <a:t>41</a:t>
            </a:fld>
            <a:endParaRPr lang="en-US" dirty="0"/>
          </a:p>
        </p:txBody>
      </p:sp>
      <p:pic>
        <p:nvPicPr>
          <p:cNvPr id="7" name="Picture 6"/>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42109" y="373552"/>
            <a:ext cx="9082092" cy="6236253"/>
          </a:xfrm>
          <a:prstGeom prst="rect">
            <a:avLst/>
          </a:prstGeom>
        </p:spPr>
      </p:pic>
      <p:sp>
        <p:nvSpPr>
          <p:cNvPr id="8" name="TextBox 7"/>
          <p:cNvSpPr txBox="1"/>
          <p:nvPr/>
        </p:nvSpPr>
        <p:spPr>
          <a:xfrm>
            <a:off x="7984812" y="157231"/>
            <a:ext cx="1946366" cy="276999"/>
          </a:xfrm>
          <a:prstGeom prst="rect">
            <a:avLst/>
          </a:prstGeom>
          <a:noFill/>
        </p:spPr>
        <p:txBody>
          <a:bodyPr wrap="square" rtlCol="0">
            <a:spAutoFit/>
          </a:bodyPr>
          <a:lstStyle/>
          <a:p>
            <a:r>
              <a:rPr lang="en-AU" sz="1200" b="1" dirty="0"/>
              <a:t>Low Band Learner </a:t>
            </a:r>
          </a:p>
        </p:txBody>
      </p:sp>
      <p:sp>
        <p:nvSpPr>
          <p:cNvPr id="9" name="Rectangle 8"/>
          <p:cNvSpPr/>
          <p:nvPr/>
        </p:nvSpPr>
        <p:spPr>
          <a:xfrm>
            <a:off x="4206239" y="5355771"/>
            <a:ext cx="5277395" cy="770709"/>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39562032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6D22F896-40B5-4ADD-8801-0D06FADFA095}" type="slidenum">
              <a:rPr kumimoji="0" lang="en-US" sz="2800" b="0" i="0" u="none" strike="noStrike" kern="1200" cap="none" spc="0" normalizeH="0" baseline="0" noProof="0" smtClean="0">
                <a:ln>
                  <a:noFill/>
                </a:ln>
                <a:solidFill>
                  <a:prstClr val="white"/>
                </a:solidFill>
                <a:effectLst/>
                <a:uLnTx/>
                <a:uFillTx/>
                <a:latin typeface="Century Gothic"/>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42</a:t>
            </a:fld>
            <a:endParaRPr kumimoji="0" lang="en-US" sz="2800" b="0" i="0" u="none" strike="noStrike" kern="1200" cap="none" spc="0" normalizeH="0" baseline="0" noProof="0" dirty="0">
              <a:ln>
                <a:noFill/>
              </a:ln>
              <a:solidFill>
                <a:prstClr val="white"/>
              </a:solidFill>
              <a:effectLst/>
              <a:uLnTx/>
              <a:uFillTx/>
              <a:latin typeface="Century Gothic"/>
              <a:ea typeface="+mn-ea"/>
              <a:cs typeface="+mn-cs"/>
            </a:endParaRPr>
          </a:p>
        </p:txBody>
      </p:sp>
      <p:sp>
        <p:nvSpPr>
          <p:cNvPr id="7" name="Title 1">
            <a:extLst>
              <a:ext uri="{FF2B5EF4-FFF2-40B4-BE49-F238E27FC236}">
                <a16:creationId xmlns:a16="http://schemas.microsoft.com/office/drawing/2014/main" id="{2A678AF0-AB81-4B5C-9846-AF0FF976DF40}"/>
              </a:ext>
            </a:extLst>
          </p:cNvPr>
          <p:cNvSpPr txBox="1">
            <a:spLocks/>
          </p:cNvSpPr>
          <p:nvPr/>
        </p:nvSpPr>
        <p:spPr bwMode="gray">
          <a:xfrm>
            <a:off x="5618266" y="1397793"/>
            <a:ext cx="6364728" cy="2642983"/>
          </a:xfrm>
          <a:prstGeom prst="rect">
            <a:avLst/>
          </a:prstGeom>
        </p:spPr>
        <p:txBody>
          <a:bodyPr vert="horz" lIns="91440" tIns="45720" rIns="91440" bIns="45720" rtlCol="0" anchor="b">
            <a:noAutofit/>
          </a:bodyPr>
          <a:lstStyle>
            <a:lvl1pPr algn="l" defTabSz="457200" rtl="0" eaLnBrk="1" latinLnBrk="0" hangingPunct="1">
              <a:spcBef>
                <a:spcPct val="0"/>
              </a:spcBef>
              <a:buNone/>
              <a:defRPr sz="2400" b="0" i="0" kern="1200">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AU" sz="4800" b="1" i="0" u="none" strike="noStrike" kern="1200" cap="none" spc="0" normalizeH="0" baseline="0" noProof="0" dirty="0">
                <a:ln>
                  <a:noFill/>
                </a:ln>
                <a:solidFill>
                  <a:prstClr val="black"/>
                </a:solidFill>
                <a:effectLst/>
                <a:uLnTx/>
                <a:uFillTx/>
                <a:latin typeface="Century Gothic"/>
                <a:ea typeface="+mj-ea"/>
                <a:cs typeface="+mj-cs"/>
              </a:rPr>
              <a:t>Transitions to build success </a:t>
            </a:r>
          </a:p>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AU" sz="2400" b="1" i="0" u="none" strike="noStrike" kern="1200" cap="none" spc="0" normalizeH="0" baseline="0" noProof="0" dirty="0">
              <a:ln>
                <a:noFill/>
              </a:ln>
              <a:solidFill>
                <a:prstClr val="black"/>
              </a:solidFill>
              <a:effectLst/>
              <a:uLnTx/>
              <a:uFillTx/>
              <a:latin typeface="Century Gothic"/>
              <a:ea typeface="+mj-ea"/>
              <a:cs typeface="+mj-cs"/>
            </a:endParaRPr>
          </a:p>
        </p:txBody>
      </p:sp>
      <p:sp>
        <p:nvSpPr>
          <p:cNvPr id="9" name="TextBox 8">
            <a:extLst>
              <a:ext uri="{FF2B5EF4-FFF2-40B4-BE49-F238E27FC236}">
                <a16:creationId xmlns:a16="http://schemas.microsoft.com/office/drawing/2014/main" id="{4E38C973-E477-41E2-A6E9-3960F1A6919C}"/>
              </a:ext>
            </a:extLst>
          </p:cNvPr>
          <p:cNvSpPr txBox="1"/>
          <p:nvPr/>
        </p:nvSpPr>
        <p:spPr>
          <a:xfrm>
            <a:off x="5751059" y="4082763"/>
            <a:ext cx="6099142"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Century Gothic"/>
                <a:ea typeface="+mn-ea"/>
                <a:cs typeface="+mn-cs"/>
              </a:rPr>
              <a:t>Kindy Transition Program  </a:t>
            </a:r>
          </a:p>
        </p:txBody>
      </p:sp>
      <p:pic>
        <p:nvPicPr>
          <p:cNvPr id="3" name="Picture 2">
            <a:extLst>
              <a:ext uri="{FF2B5EF4-FFF2-40B4-BE49-F238E27FC236}">
                <a16:creationId xmlns:a16="http://schemas.microsoft.com/office/drawing/2014/main" id="{0E08F8CD-36C1-4014-BAE2-05603A359D5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51270" y="2157247"/>
            <a:ext cx="4553431" cy="2775237"/>
          </a:xfrm>
          <a:prstGeom prst="rect">
            <a:avLst/>
          </a:prstGeom>
        </p:spPr>
      </p:pic>
      <p:pic>
        <p:nvPicPr>
          <p:cNvPr id="8" name="Picture 7">
            <a:extLst>
              <a:ext uri="{FF2B5EF4-FFF2-40B4-BE49-F238E27FC236}">
                <a16:creationId xmlns:a16="http://schemas.microsoft.com/office/drawing/2014/main" id="{F9641F16-2E00-4C6B-8721-93E0A392405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778165" y="5897862"/>
            <a:ext cx="1030133" cy="677177"/>
          </a:xfrm>
          <a:prstGeom prst="rect">
            <a:avLst/>
          </a:prstGeom>
        </p:spPr>
      </p:pic>
    </p:spTree>
    <p:extLst>
      <p:ext uri="{BB962C8B-B14F-4D97-AF65-F5344CB8AC3E}">
        <p14:creationId xmlns:p14="http://schemas.microsoft.com/office/powerpoint/2010/main" val="363118111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6D22F896-40B5-4ADD-8801-0D06FADFA095}" type="slidenum">
              <a:rPr kumimoji="0" lang="en-US" sz="2800" b="0" i="0" u="none" strike="noStrike" kern="1200" cap="none" spc="0" normalizeH="0" baseline="0" noProof="0" smtClean="0">
                <a:ln>
                  <a:noFill/>
                </a:ln>
                <a:solidFill>
                  <a:prstClr val="white"/>
                </a:solidFill>
                <a:effectLst/>
                <a:uLnTx/>
                <a:uFillTx/>
                <a:latin typeface="Century Gothic"/>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43</a:t>
            </a:fld>
            <a:endParaRPr kumimoji="0" lang="en-US" sz="2800" b="0" i="0" u="none" strike="noStrike" kern="1200" cap="none" spc="0" normalizeH="0" baseline="0" noProof="0" dirty="0">
              <a:ln>
                <a:noFill/>
              </a:ln>
              <a:solidFill>
                <a:prstClr val="white"/>
              </a:solidFill>
              <a:effectLst/>
              <a:uLnTx/>
              <a:uFillTx/>
              <a:latin typeface="Century Gothic"/>
              <a:ea typeface="+mn-ea"/>
              <a:cs typeface="+mn-cs"/>
            </a:endParaRPr>
          </a:p>
        </p:txBody>
      </p:sp>
      <p:pic>
        <p:nvPicPr>
          <p:cNvPr id="7" name="Picture 6"/>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629563" y="1990476"/>
            <a:ext cx="6377709" cy="3690567"/>
          </a:xfrm>
          <a:prstGeom prst="rect">
            <a:avLst/>
          </a:prstGeom>
        </p:spPr>
      </p:pic>
      <p:pic>
        <p:nvPicPr>
          <p:cNvPr id="8" name="Picture 7">
            <a:extLst>
              <a:ext uri="{FF2B5EF4-FFF2-40B4-BE49-F238E27FC236}">
                <a16:creationId xmlns:a16="http://schemas.microsoft.com/office/drawing/2014/main" id="{F9641F16-2E00-4C6B-8721-93E0A392405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778165" y="5897862"/>
            <a:ext cx="1030133" cy="677177"/>
          </a:xfrm>
          <a:prstGeom prst="rect">
            <a:avLst/>
          </a:prstGeom>
        </p:spPr>
      </p:pic>
      <p:sp>
        <p:nvSpPr>
          <p:cNvPr id="10" name="Content Placeholder 1">
            <a:extLst>
              <a:ext uri="{FF2B5EF4-FFF2-40B4-BE49-F238E27FC236}">
                <a16:creationId xmlns:a16="http://schemas.microsoft.com/office/drawing/2014/main" id="{CC007ADC-412A-44B6-BD58-76213CA62856}"/>
              </a:ext>
            </a:extLst>
          </p:cNvPr>
          <p:cNvSpPr>
            <a:spLocks noGrp="1"/>
          </p:cNvSpPr>
          <p:nvPr>
            <p:ph idx="1"/>
          </p:nvPr>
        </p:nvSpPr>
        <p:spPr>
          <a:xfrm>
            <a:off x="791092" y="844140"/>
            <a:ext cx="4353562" cy="5310419"/>
          </a:xfrm>
        </p:spPr>
        <p:txBody>
          <a:bodyPr>
            <a:normAutofit fontScale="85000" lnSpcReduction="10000"/>
          </a:bodyPr>
          <a:lstStyle/>
          <a:p>
            <a:r>
              <a:rPr lang="en-US" dirty="0">
                <a:solidFill>
                  <a:schemeClr val="bg1"/>
                </a:solidFill>
              </a:rPr>
              <a:t>From Term 3 students who are eligible will attend Thursday transition sessions at CYS. </a:t>
            </a:r>
          </a:p>
          <a:p>
            <a:r>
              <a:rPr lang="en-US" dirty="0">
                <a:solidFill>
                  <a:schemeClr val="bg1"/>
                </a:solidFill>
              </a:rPr>
              <a:t>We are committed to providing learning opportunities to set children up for success. Having the balance of both high quality play based preschool programs combined with a gradual introduction to structured learning at school, with access to specialist teachers and a variety of learning areas. </a:t>
            </a:r>
          </a:p>
          <a:p>
            <a:r>
              <a:rPr lang="en-US" dirty="0">
                <a:solidFill>
                  <a:schemeClr val="bg1"/>
                </a:solidFill>
              </a:rPr>
              <a:t>Access to our early literacy program </a:t>
            </a:r>
            <a:r>
              <a:rPr lang="en-US" dirty="0" err="1">
                <a:solidFill>
                  <a:schemeClr val="bg1"/>
                </a:solidFill>
              </a:rPr>
              <a:t>PreLit</a:t>
            </a:r>
            <a:r>
              <a:rPr lang="en-US" dirty="0">
                <a:solidFill>
                  <a:schemeClr val="bg1"/>
                </a:solidFill>
              </a:rPr>
              <a:t> which focuses on phonological awareness and oral language development. Which is supported by the best advice paper. </a:t>
            </a:r>
          </a:p>
          <a:p>
            <a:r>
              <a:rPr lang="en-US" dirty="0">
                <a:solidFill>
                  <a:schemeClr val="bg1"/>
                </a:solidFill>
              </a:rPr>
              <a:t>Builds links with the community to become the school of choice. </a:t>
            </a:r>
          </a:p>
          <a:p>
            <a:r>
              <a:rPr lang="en-US" dirty="0">
                <a:solidFill>
                  <a:schemeClr val="bg1"/>
                </a:solidFill>
              </a:rPr>
              <a:t>Parents eager to become a part of their child's learning and wider school community. </a:t>
            </a:r>
          </a:p>
        </p:txBody>
      </p:sp>
      <p:sp>
        <p:nvSpPr>
          <p:cNvPr id="11" name="TextBox 10">
            <a:extLst>
              <a:ext uri="{FF2B5EF4-FFF2-40B4-BE49-F238E27FC236}">
                <a16:creationId xmlns:a16="http://schemas.microsoft.com/office/drawing/2014/main" id="{4E38C973-E477-41E2-A6E9-3960F1A6919C}"/>
              </a:ext>
            </a:extLst>
          </p:cNvPr>
          <p:cNvSpPr txBox="1"/>
          <p:nvPr/>
        </p:nvSpPr>
        <p:spPr>
          <a:xfrm>
            <a:off x="5768846" y="1297291"/>
            <a:ext cx="6099142"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Century Gothic"/>
                <a:ea typeface="+mn-ea"/>
                <a:cs typeface="+mn-cs"/>
              </a:rPr>
              <a:t>CYS Transition to school </a:t>
            </a:r>
          </a:p>
        </p:txBody>
      </p:sp>
    </p:spTree>
    <p:extLst>
      <p:ext uri="{BB962C8B-B14F-4D97-AF65-F5344CB8AC3E}">
        <p14:creationId xmlns:p14="http://schemas.microsoft.com/office/powerpoint/2010/main" val="94111850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6D22F896-40B5-4ADD-8801-0D06FADFA095}" type="slidenum">
              <a:rPr kumimoji="0" lang="en-US" sz="2800" b="0" i="0" u="none" strike="noStrike" kern="1200" cap="none" spc="0" normalizeH="0" baseline="0" noProof="0" smtClean="0">
                <a:ln>
                  <a:noFill/>
                </a:ln>
                <a:solidFill>
                  <a:prstClr val="white"/>
                </a:solidFill>
                <a:effectLst/>
                <a:uLnTx/>
                <a:uFillTx/>
                <a:latin typeface="Century Gothic"/>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44</a:t>
            </a:fld>
            <a:endParaRPr kumimoji="0" lang="en-US" sz="2800" b="0" i="0" u="none" strike="noStrike" kern="1200" cap="none" spc="0" normalizeH="0" baseline="0" noProof="0" dirty="0">
              <a:ln>
                <a:noFill/>
              </a:ln>
              <a:solidFill>
                <a:prstClr val="white"/>
              </a:solidFill>
              <a:effectLst/>
              <a:uLnTx/>
              <a:uFillTx/>
              <a:latin typeface="Century Gothic"/>
              <a:ea typeface="+mn-ea"/>
              <a:cs typeface="+mn-cs"/>
            </a:endParaRPr>
          </a:p>
        </p:txBody>
      </p:sp>
      <p:pic>
        <p:nvPicPr>
          <p:cNvPr id="7" name="Picture 6"/>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870857" y="679574"/>
            <a:ext cx="3979818" cy="5493052"/>
          </a:xfrm>
          <a:prstGeom prst="rect">
            <a:avLst/>
          </a:prstGeom>
        </p:spPr>
      </p:pic>
      <p:pic>
        <p:nvPicPr>
          <p:cNvPr id="8" name="Picture 7"/>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5566711" y="695908"/>
            <a:ext cx="4047552" cy="5640478"/>
          </a:xfrm>
          <a:prstGeom prst="rect">
            <a:avLst/>
          </a:prstGeom>
        </p:spPr>
      </p:pic>
      <p:pic>
        <p:nvPicPr>
          <p:cNvPr id="5" name="Picture 4">
            <a:extLst>
              <a:ext uri="{FF2B5EF4-FFF2-40B4-BE49-F238E27FC236}">
                <a16:creationId xmlns:a16="http://schemas.microsoft.com/office/drawing/2014/main" id="{F9641F16-2E00-4C6B-8721-93E0A392405B}"/>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0778165" y="5897862"/>
            <a:ext cx="1030133" cy="677177"/>
          </a:xfrm>
          <a:prstGeom prst="rect">
            <a:avLst/>
          </a:prstGeom>
        </p:spPr>
      </p:pic>
    </p:spTree>
    <p:extLst>
      <p:ext uri="{BB962C8B-B14F-4D97-AF65-F5344CB8AC3E}">
        <p14:creationId xmlns:p14="http://schemas.microsoft.com/office/powerpoint/2010/main" val="50092588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6D22F896-40B5-4ADD-8801-0D06FADFA095}" type="slidenum">
              <a:rPr kumimoji="0" lang="en-US" sz="2800" b="0" i="0" u="none" strike="noStrike" kern="1200" cap="none" spc="0" normalizeH="0" baseline="0" noProof="0" smtClean="0">
                <a:ln>
                  <a:noFill/>
                </a:ln>
                <a:solidFill>
                  <a:prstClr val="white"/>
                </a:solidFill>
                <a:effectLst/>
                <a:uLnTx/>
                <a:uFillTx/>
                <a:latin typeface="Century Gothic"/>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45</a:t>
            </a:fld>
            <a:endParaRPr kumimoji="0" lang="en-US" sz="2800" b="0" i="0" u="none" strike="noStrike" kern="1200" cap="none" spc="0" normalizeH="0" baseline="0" noProof="0" dirty="0">
              <a:ln>
                <a:noFill/>
              </a:ln>
              <a:solidFill>
                <a:prstClr val="white"/>
              </a:solidFill>
              <a:effectLst/>
              <a:uLnTx/>
              <a:uFillTx/>
              <a:latin typeface="Century Gothic"/>
              <a:ea typeface="+mn-ea"/>
              <a:cs typeface="+mn-cs"/>
            </a:endParaRPr>
          </a:p>
        </p:txBody>
      </p:sp>
      <p:sp>
        <p:nvSpPr>
          <p:cNvPr id="7" name="Slide Number Placeholder 5"/>
          <p:cNvSpPr txBox="1">
            <a:spLocks/>
          </p:cNvSpPr>
          <p:nvPr/>
        </p:nvSpPr>
        <p:spPr bwMode="gray">
          <a:xfrm>
            <a:off x="10238155" y="295731"/>
            <a:ext cx="1055077" cy="767687"/>
          </a:xfrm>
          <a:prstGeom prst="rect">
            <a:avLst/>
          </a:prstGeom>
        </p:spPr>
        <p:txBody>
          <a:bodyPr anchor="b"/>
          <a:lstStyle>
            <a:defPPr>
              <a:defRPr lang="en-US"/>
            </a:defPPr>
            <a:lvl1pPr marL="0" algn="ctr" defTabSz="914400" rtl="0" eaLnBrk="1" latinLnBrk="0" hangingPunct="1">
              <a:defRPr sz="2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6D22F896-40B5-4ADD-8801-0D06FADFA095}" type="slidenum">
              <a:rPr kumimoji="0" lang="en-US" sz="2800" b="0" i="0" u="none" strike="noStrike" kern="1200" cap="none" spc="0" normalizeH="0" baseline="0" noProof="0" smtClean="0">
                <a:ln>
                  <a:noFill/>
                </a:ln>
                <a:solidFill>
                  <a:prstClr val="white"/>
                </a:solidFill>
                <a:effectLst/>
                <a:uLnTx/>
                <a:uFillTx/>
                <a:latin typeface="Century Gothic"/>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45</a:t>
            </a:fld>
            <a:endParaRPr kumimoji="0" lang="en-US" sz="2800" b="0" i="0" u="none" strike="noStrike" kern="1200" cap="none" spc="0" normalizeH="0" baseline="0" noProof="0" dirty="0">
              <a:ln>
                <a:noFill/>
              </a:ln>
              <a:solidFill>
                <a:prstClr val="white"/>
              </a:solidFill>
              <a:effectLst/>
              <a:uLnTx/>
              <a:uFillTx/>
              <a:latin typeface="Century Gothic"/>
              <a:ea typeface="+mn-ea"/>
              <a:cs typeface="+mn-cs"/>
            </a:endParaRPr>
          </a:p>
        </p:txBody>
      </p:sp>
      <p:sp>
        <p:nvSpPr>
          <p:cNvPr id="8" name="Title 1">
            <a:extLst>
              <a:ext uri="{FF2B5EF4-FFF2-40B4-BE49-F238E27FC236}">
                <a16:creationId xmlns:a16="http://schemas.microsoft.com/office/drawing/2014/main" id="{2A678AF0-AB81-4B5C-9846-AF0FF976DF40}"/>
              </a:ext>
            </a:extLst>
          </p:cNvPr>
          <p:cNvSpPr txBox="1">
            <a:spLocks/>
          </p:cNvSpPr>
          <p:nvPr/>
        </p:nvSpPr>
        <p:spPr bwMode="gray">
          <a:xfrm>
            <a:off x="5600849" y="1885473"/>
            <a:ext cx="6364728" cy="2642983"/>
          </a:xfrm>
          <a:prstGeom prst="rect">
            <a:avLst/>
          </a:prstGeom>
        </p:spPr>
        <p:txBody>
          <a:bodyPr vert="horz" lIns="91440" tIns="45720" rIns="91440" bIns="45720" rtlCol="0" anchor="b">
            <a:noAutofit/>
          </a:bodyPr>
          <a:lstStyle>
            <a:lvl1pPr algn="l" defTabSz="457200" rtl="0" eaLnBrk="1" latinLnBrk="0" hangingPunct="1">
              <a:spcBef>
                <a:spcPct val="0"/>
              </a:spcBef>
              <a:buNone/>
              <a:defRPr sz="2400" b="0" i="0" kern="1200">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AU" sz="4800" b="1" i="0" u="none" strike="noStrike" kern="1200" cap="none" spc="0" normalizeH="0" baseline="0" noProof="0" dirty="0">
                <a:ln>
                  <a:noFill/>
                </a:ln>
                <a:solidFill>
                  <a:prstClr val="black"/>
                </a:solidFill>
                <a:effectLst/>
                <a:uLnTx/>
                <a:uFillTx/>
                <a:latin typeface="Century Gothic"/>
                <a:ea typeface="+mj-ea"/>
                <a:cs typeface="+mj-cs"/>
              </a:rPr>
              <a:t>Oral Language Community Commitment  </a:t>
            </a:r>
          </a:p>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AU" sz="2400" b="1" i="0" u="none" strike="noStrike" kern="1200" cap="none" spc="0" normalizeH="0" baseline="0" noProof="0" dirty="0">
              <a:ln>
                <a:noFill/>
              </a:ln>
              <a:solidFill>
                <a:prstClr val="black"/>
              </a:solidFill>
              <a:effectLst/>
              <a:uLnTx/>
              <a:uFillTx/>
              <a:latin typeface="Century Gothic"/>
              <a:ea typeface="+mj-ea"/>
              <a:cs typeface="+mj-cs"/>
            </a:endParaRPr>
          </a:p>
        </p:txBody>
      </p:sp>
      <p:sp>
        <p:nvSpPr>
          <p:cNvPr id="9" name="TextBox 8">
            <a:extLst>
              <a:ext uri="{FF2B5EF4-FFF2-40B4-BE49-F238E27FC236}">
                <a16:creationId xmlns:a16="http://schemas.microsoft.com/office/drawing/2014/main" id="{4E38C973-E477-41E2-A6E9-3960F1A6919C}"/>
              </a:ext>
            </a:extLst>
          </p:cNvPr>
          <p:cNvSpPr txBox="1"/>
          <p:nvPr/>
        </p:nvSpPr>
        <p:spPr>
          <a:xfrm>
            <a:off x="5733642" y="4570443"/>
            <a:ext cx="6099142"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Century Gothic"/>
                <a:ea typeface="+mn-ea"/>
                <a:cs typeface="+mn-cs"/>
              </a:rPr>
              <a:t>Chloe &amp; Tim Program</a:t>
            </a:r>
          </a:p>
        </p:txBody>
      </p:sp>
      <p:pic>
        <p:nvPicPr>
          <p:cNvPr id="11" name="Picture 10"/>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809895" y="853440"/>
            <a:ext cx="4215105" cy="4815840"/>
          </a:xfrm>
          <a:prstGeom prst="rect">
            <a:avLst/>
          </a:prstGeom>
        </p:spPr>
      </p:pic>
      <p:pic>
        <p:nvPicPr>
          <p:cNvPr id="10" name="Picture 9">
            <a:extLst>
              <a:ext uri="{FF2B5EF4-FFF2-40B4-BE49-F238E27FC236}">
                <a16:creationId xmlns:a16="http://schemas.microsoft.com/office/drawing/2014/main" id="{F9641F16-2E00-4C6B-8721-93E0A392405B}"/>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778165" y="5897862"/>
            <a:ext cx="1030133" cy="677177"/>
          </a:xfrm>
          <a:prstGeom prst="rect">
            <a:avLst/>
          </a:prstGeom>
        </p:spPr>
      </p:pic>
    </p:spTree>
    <p:extLst>
      <p:ext uri="{BB962C8B-B14F-4D97-AF65-F5344CB8AC3E}">
        <p14:creationId xmlns:p14="http://schemas.microsoft.com/office/powerpoint/2010/main" val="44483451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6D22F896-40B5-4ADD-8801-0D06FADFA095}" type="slidenum">
              <a:rPr kumimoji="0" lang="en-US" sz="2800" b="0" i="0" u="none" strike="noStrike" kern="1200" cap="none" spc="0" normalizeH="0" baseline="0" noProof="0" smtClean="0">
                <a:ln>
                  <a:noFill/>
                </a:ln>
                <a:solidFill>
                  <a:prstClr val="white"/>
                </a:solidFill>
                <a:effectLst/>
                <a:uLnTx/>
                <a:uFillTx/>
                <a:latin typeface="Century Gothic"/>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46</a:t>
            </a:fld>
            <a:endParaRPr kumimoji="0" lang="en-US" sz="2800" b="0" i="0" u="none" strike="noStrike" kern="1200" cap="none" spc="0" normalizeH="0" baseline="0" noProof="0" dirty="0">
              <a:ln>
                <a:noFill/>
              </a:ln>
              <a:solidFill>
                <a:prstClr val="white"/>
              </a:solidFill>
              <a:effectLst/>
              <a:uLnTx/>
              <a:uFillTx/>
              <a:latin typeface="Century Gothic"/>
              <a:ea typeface="+mn-ea"/>
              <a:cs typeface="+mn-cs"/>
            </a:endParaRPr>
          </a:p>
        </p:txBody>
      </p:sp>
      <p:sp>
        <p:nvSpPr>
          <p:cNvPr id="7" name="Title 1">
            <a:extLst>
              <a:ext uri="{FF2B5EF4-FFF2-40B4-BE49-F238E27FC236}">
                <a16:creationId xmlns:a16="http://schemas.microsoft.com/office/drawing/2014/main" id="{2A678AF0-AB81-4B5C-9846-AF0FF976DF40}"/>
              </a:ext>
            </a:extLst>
          </p:cNvPr>
          <p:cNvSpPr txBox="1">
            <a:spLocks/>
          </p:cNvSpPr>
          <p:nvPr/>
        </p:nvSpPr>
        <p:spPr bwMode="gray">
          <a:xfrm>
            <a:off x="5618266" y="1397793"/>
            <a:ext cx="6364728" cy="2642983"/>
          </a:xfrm>
          <a:prstGeom prst="rect">
            <a:avLst/>
          </a:prstGeom>
        </p:spPr>
        <p:txBody>
          <a:bodyPr vert="horz" lIns="91440" tIns="45720" rIns="91440" bIns="45720" rtlCol="0" anchor="b">
            <a:noAutofit/>
          </a:bodyPr>
          <a:lstStyle>
            <a:lvl1pPr algn="l" defTabSz="457200" rtl="0" eaLnBrk="1" latinLnBrk="0" hangingPunct="1">
              <a:spcBef>
                <a:spcPct val="0"/>
              </a:spcBef>
              <a:buNone/>
              <a:defRPr sz="2400" b="0" i="0" kern="1200">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AU" sz="4800" b="1" i="0" u="none" strike="noStrike" kern="1200" cap="none" spc="0" normalizeH="0" baseline="0" noProof="0" dirty="0">
                <a:ln>
                  <a:noFill/>
                </a:ln>
                <a:solidFill>
                  <a:prstClr val="black"/>
                </a:solidFill>
                <a:effectLst/>
                <a:uLnTx/>
                <a:uFillTx/>
                <a:latin typeface="Century Gothic"/>
                <a:ea typeface="+mj-ea"/>
                <a:cs typeface="+mj-cs"/>
              </a:rPr>
              <a:t>Transitions to build success </a:t>
            </a:r>
          </a:p>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AU" sz="2400" b="1" i="0" u="none" strike="noStrike" kern="1200" cap="none" spc="0" normalizeH="0" baseline="0" noProof="0" dirty="0">
              <a:ln>
                <a:noFill/>
              </a:ln>
              <a:solidFill>
                <a:prstClr val="black"/>
              </a:solidFill>
              <a:effectLst/>
              <a:uLnTx/>
              <a:uFillTx/>
              <a:latin typeface="Century Gothic"/>
              <a:ea typeface="+mj-ea"/>
              <a:cs typeface="+mj-cs"/>
            </a:endParaRPr>
          </a:p>
        </p:txBody>
      </p:sp>
      <p:sp>
        <p:nvSpPr>
          <p:cNvPr id="9" name="TextBox 8">
            <a:extLst>
              <a:ext uri="{FF2B5EF4-FFF2-40B4-BE49-F238E27FC236}">
                <a16:creationId xmlns:a16="http://schemas.microsoft.com/office/drawing/2014/main" id="{4E38C973-E477-41E2-A6E9-3960F1A6919C}"/>
              </a:ext>
            </a:extLst>
          </p:cNvPr>
          <p:cNvSpPr txBox="1"/>
          <p:nvPr/>
        </p:nvSpPr>
        <p:spPr>
          <a:xfrm>
            <a:off x="5617030" y="4082763"/>
            <a:ext cx="657497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Century Gothic"/>
                <a:ea typeface="+mn-ea"/>
                <a:cs typeface="+mn-cs"/>
              </a:rPr>
              <a:t>Point Pearce Transition Program  </a:t>
            </a:r>
          </a:p>
        </p:txBody>
      </p:sp>
      <p:pic>
        <p:nvPicPr>
          <p:cNvPr id="4" name="Picture 3">
            <a:extLst>
              <a:ext uri="{FF2B5EF4-FFF2-40B4-BE49-F238E27FC236}">
                <a16:creationId xmlns:a16="http://schemas.microsoft.com/office/drawing/2014/main" id="{33437795-B152-477E-A4E5-41D8E9852124}"/>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014677" y="1767253"/>
            <a:ext cx="3847469" cy="3543300"/>
          </a:xfrm>
          <a:prstGeom prst="rect">
            <a:avLst/>
          </a:prstGeom>
        </p:spPr>
      </p:pic>
      <p:pic>
        <p:nvPicPr>
          <p:cNvPr id="8" name="Picture 7">
            <a:extLst>
              <a:ext uri="{FF2B5EF4-FFF2-40B4-BE49-F238E27FC236}">
                <a16:creationId xmlns:a16="http://schemas.microsoft.com/office/drawing/2014/main" id="{F9641F16-2E00-4C6B-8721-93E0A392405B}"/>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778165" y="5897862"/>
            <a:ext cx="1030133" cy="677177"/>
          </a:xfrm>
          <a:prstGeom prst="rect">
            <a:avLst/>
          </a:prstGeom>
        </p:spPr>
      </p:pic>
    </p:spTree>
    <p:extLst>
      <p:ext uri="{BB962C8B-B14F-4D97-AF65-F5344CB8AC3E}">
        <p14:creationId xmlns:p14="http://schemas.microsoft.com/office/powerpoint/2010/main" val="416498049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6D22F896-40B5-4ADD-8801-0D06FADFA095}" type="slidenum">
              <a:rPr kumimoji="0" lang="en-US" sz="2800" b="0" i="0" u="none" strike="noStrike" kern="1200" cap="none" spc="0" normalizeH="0" baseline="0" noProof="0" smtClean="0">
                <a:ln>
                  <a:noFill/>
                </a:ln>
                <a:solidFill>
                  <a:prstClr val="white"/>
                </a:solidFill>
                <a:effectLst/>
                <a:uLnTx/>
                <a:uFillTx/>
                <a:latin typeface="Century Gothic"/>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47</a:t>
            </a:fld>
            <a:endParaRPr kumimoji="0" lang="en-US" sz="2800" b="0" i="0" u="none" strike="noStrike" kern="1200" cap="none" spc="0" normalizeH="0" baseline="0" noProof="0" dirty="0">
              <a:ln>
                <a:noFill/>
              </a:ln>
              <a:solidFill>
                <a:prstClr val="white"/>
              </a:solidFill>
              <a:effectLst/>
              <a:uLnTx/>
              <a:uFillTx/>
              <a:latin typeface="Century Gothic"/>
              <a:ea typeface="+mn-ea"/>
              <a:cs typeface="+mn-cs"/>
            </a:endParaRPr>
          </a:p>
        </p:txBody>
      </p:sp>
      <p:pic>
        <p:nvPicPr>
          <p:cNvPr id="7" name="Picture 6"/>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216805" y="1134292"/>
            <a:ext cx="3697224" cy="4572000"/>
          </a:xfrm>
          <a:prstGeom prst="rect">
            <a:avLst/>
          </a:prstGeom>
        </p:spPr>
      </p:pic>
      <p:sp>
        <p:nvSpPr>
          <p:cNvPr id="8" name="TextBox 7"/>
          <p:cNvSpPr txBox="1"/>
          <p:nvPr/>
        </p:nvSpPr>
        <p:spPr>
          <a:xfrm>
            <a:off x="5834742" y="1595845"/>
            <a:ext cx="5834744" cy="403187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600" b="0" i="0" u="none" strike="noStrike" kern="1200" cap="none" spc="0" normalizeH="0" baseline="0" noProof="0" dirty="0">
                <a:ln>
                  <a:noFill/>
                </a:ln>
                <a:solidFill>
                  <a:prstClr val="black"/>
                </a:solidFill>
                <a:effectLst/>
                <a:uLnTx/>
                <a:uFillTx/>
                <a:latin typeface="Century Gothic"/>
                <a:ea typeface="+mn-ea"/>
                <a:cs typeface="+mn-cs"/>
              </a:rPr>
              <a:t>In Term 3 our Point Pearce students in Year 2 will begin their transition to CYS by joining our morning </a:t>
            </a:r>
            <a:r>
              <a:rPr kumimoji="0" lang="en-AU" sz="1600" b="0" i="0" u="none" strike="noStrike" kern="1200" cap="none" spc="0" normalizeH="0" baseline="0" noProof="0" dirty="0" err="1">
                <a:ln>
                  <a:noFill/>
                </a:ln>
                <a:solidFill>
                  <a:prstClr val="black"/>
                </a:solidFill>
                <a:effectLst/>
                <a:uLnTx/>
                <a:uFillTx/>
                <a:latin typeface="Century Gothic"/>
                <a:ea typeface="+mn-ea"/>
                <a:cs typeface="+mn-cs"/>
              </a:rPr>
              <a:t>Homeclass</a:t>
            </a:r>
            <a:r>
              <a:rPr kumimoji="0" lang="en-AU" sz="1600" b="0" i="0" u="none" strike="noStrike" kern="1200" cap="none" spc="0" normalizeH="0" baseline="0" noProof="0" dirty="0">
                <a:ln>
                  <a:noFill/>
                </a:ln>
                <a:solidFill>
                  <a:prstClr val="black"/>
                </a:solidFill>
                <a:effectLst/>
                <a:uLnTx/>
                <a:uFillTx/>
                <a:latin typeface="Century Gothic"/>
                <a:ea typeface="+mn-ea"/>
                <a:cs typeface="+mn-cs"/>
              </a:rPr>
              <a:t> time and our InitaLit1 literacy blocks.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600" b="0" i="0" u="none" strike="noStrike" kern="1200" cap="none" spc="0" normalizeH="0" baseline="0" noProof="0" dirty="0">
              <a:ln>
                <a:noFill/>
              </a:ln>
              <a:solidFill>
                <a:prstClr val="black"/>
              </a:solidFill>
              <a:effectLst/>
              <a:uLnTx/>
              <a:uFillTx/>
              <a:latin typeface="Century Gothic"/>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600" b="0" i="0" u="none" strike="noStrike" kern="1200" cap="none" spc="0" normalizeH="0" baseline="0" noProof="0" dirty="0">
                <a:ln>
                  <a:noFill/>
                </a:ln>
                <a:solidFill>
                  <a:prstClr val="black"/>
                </a:solidFill>
                <a:effectLst/>
                <a:uLnTx/>
                <a:uFillTx/>
                <a:latin typeface="Century Gothic"/>
                <a:ea typeface="+mn-ea"/>
                <a:cs typeface="+mn-cs"/>
              </a:rPr>
              <a:t>Students will travel on the bus with their siblings and have the opportunity to:</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600" b="0" i="0" u="none" strike="noStrike" kern="1200" cap="none" spc="0" normalizeH="0" baseline="0" noProof="0" dirty="0">
              <a:ln>
                <a:noFill/>
              </a:ln>
              <a:solidFill>
                <a:prstClr val="black"/>
              </a:solidFill>
              <a:effectLst/>
              <a:uLnTx/>
              <a:uFillTx/>
              <a:latin typeface="Century Gothic"/>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1600" b="0" i="0" u="none" strike="noStrike" kern="1200" cap="none" spc="0" normalizeH="0" baseline="0" noProof="0" dirty="0">
                <a:ln>
                  <a:noFill/>
                </a:ln>
                <a:solidFill>
                  <a:prstClr val="black"/>
                </a:solidFill>
                <a:effectLst/>
                <a:uLnTx/>
                <a:uFillTx/>
                <a:latin typeface="Century Gothic"/>
                <a:ea typeface="+mn-ea"/>
                <a:cs typeface="+mn-cs"/>
              </a:rPr>
              <a:t>Engage in expert teaching of both </a:t>
            </a:r>
            <a:r>
              <a:rPr kumimoji="0" lang="en-AU" sz="1600" b="0" i="0" u="none" strike="noStrike" kern="1200" cap="none" spc="0" normalizeH="0" baseline="0" noProof="0" dirty="0" err="1">
                <a:ln>
                  <a:noFill/>
                </a:ln>
                <a:solidFill>
                  <a:prstClr val="black"/>
                </a:solidFill>
                <a:effectLst/>
                <a:uLnTx/>
                <a:uFillTx/>
                <a:latin typeface="Century Gothic"/>
                <a:ea typeface="+mn-ea"/>
                <a:cs typeface="+mn-cs"/>
              </a:rPr>
              <a:t>IntiaLit</a:t>
            </a:r>
            <a:r>
              <a:rPr kumimoji="0" lang="en-AU" sz="1600" b="0" i="0" u="none" strike="noStrike" kern="1200" cap="none" spc="0" normalizeH="0" baseline="0" noProof="0" dirty="0">
                <a:ln>
                  <a:noFill/>
                </a:ln>
                <a:solidFill>
                  <a:prstClr val="black"/>
                </a:solidFill>
                <a:effectLst/>
                <a:uLnTx/>
                <a:uFillTx/>
                <a:latin typeface="Century Gothic"/>
                <a:ea typeface="+mn-ea"/>
                <a:cs typeface="+mn-cs"/>
              </a:rPr>
              <a:t> &amp; </a:t>
            </a:r>
            <a:r>
              <a:rPr kumimoji="0" lang="en-AU" sz="1600" b="0" i="0" u="none" strike="noStrike" kern="1200" cap="none" spc="0" normalizeH="0" baseline="0" noProof="0" dirty="0" err="1">
                <a:ln>
                  <a:noFill/>
                </a:ln>
                <a:solidFill>
                  <a:prstClr val="black"/>
                </a:solidFill>
                <a:effectLst/>
                <a:uLnTx/>
                <a:uFillTx/>
                <a:latin typeface="Century Gothic"/>
                <a:ea typeface="+mn-ea"/>
                <a:cs typeface="+mn-cs"/>
              </a:rPr>
              <a:t>Heggerty</a:t>
            </a:r>
            <a:r>
              <a:rPr kumimoji="0" lang="en-AU" sz="1600" b="0" i="0" u="none" strike="noStrike" kern="1200" cap="none" spc="0" normalizeH="0" baseline="0" noProof="0" dirty="0">
                <a:ln>
                  <a:noFill/>
                </a:ln>
                <a:solidFill>
                  <a:prstClr val="black"/>
                </a:solidFill>
                <a:effectLst/>
                <a:uLnTx/>
                <a:uFillTx/>
                <a:latin typeface="Century Gothic"/>
                <a:ea typeface="+mn-ea"/>
                <a:cs typeface="+mn-cs"/>
              </a:rPr>
              <a:t> with their 2023 class cohort.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1600" b="0" i="0" u="none" strike="noStrike" kern="1200" cap="none" spc="0" normalizeH="0" baseline="0" noProof="0" dirty="0">
                <a:ln>
                  <a:noFill/>
                </a:ln>
                <a:solidFill>
                  <a:prstClr val="black"/>
                </a:solidFill>
                <a:effectLst/>
                <a:uLnTx/>
                <a:uFillTx/>
                <a:latin typeface="Century Gothic"/>
                <a:ea typeface="+mn-ea"/>
                <a:cs typeface="+mn-cs"/>
              </a:rPr>
              <a:t>Engage in morning classroom routines and circle time in line with </a:t>
            </a:r>
            <a:r>
              <a:rPr kumimoji="0" lang="en-AU" sz="1600" b="0" i="0" u="none" strike="noStrike" kern="1200" cap="none" spc="0" normalizeH="0" baseline="0" noProof="0" dirty="0" err="1">
                <a:ln>
                  <a:noFill/>
                </a:ln>
                <a:solidFill>
                  <a:prstClr val="black"/>
                </a:solidFill>
                <a:effectLst/>
                <a:uLnTx/>
                <a:uFillTx/>
                <a:latin typeface="Century Gothic"/>
                <a:ea typeface="+mn-ea"/>
                <a:cs typeface="+mn-cs"/>
              </a:rPr>
              <a:t>Berrystreet</a:t>
            </a:r>
            <a:r>
              <a:rPr kumimoji="0" lang="en-AU" sz="1600" b="0" i="0" u="none" strike="noStrike" kern="1200" cap="none" spc="0" normalizeH="0" baseline="0" noProof="0" dirty="0">
                <a:ln>
                  <a:noFill/>
                </a:ln>
                <a:solidFill>
                  <a:prstClr val="black"/>
                </a:solidFill>
                <a:effectLst/>
                <a:uLnTx/>
                <a:uFillTx/>
                <a:latin typeface="Century Gothic"/>
                <a:ea typeface="+mn-ea"/>
                <a:cs typeface="+mn-cs"/>
              </a:rPr>
              <a:t> models.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1600" b="0" i="0" u="none" strike="noStrike" kern="1200" cap="none" spc="0" normalizeH="0" baseline="0" noProof="0" dirty="0">
                <a:ln>
                  <a:noFill/>
                </a:ln>
                <a:solidFill>
                  <a:prstClr val="black"/>
                </a:solidFill>
                <a:effectLst/>
                <a:uLnTx/>
                <a:uFillTx/>
                <a:latin typeface="Century Gothic"/>
                <a:ea typeface="+mn-ea"/>
                <a:cs typeface="+mn-cs"/>
              </a:rPr>
              <a:t>Begin to familiarise themselves with daily structures, routines and general expectations.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1600" b="0" i="0" u="none" strike="noStrike" kern="1200" cap="none" spc="0" normalizeH="0" baseline="0" noProof="0" dirty="0">
                <a:ln>
                  <a:noFill/>
                </a:ln>
                <a:solidFill>
                  <a:prstClr val="black"/>
                </a:solidFill>
                <a:effectLst/>
                <a:uLnTx/>
                <a:uFillTx/>
                <a:latin typeface="Century Gothic"/>
                <a:ea typeface="+mn-ea"/>
                <a:cs typeface="+mn-cs"/>
              </a:rPr>
              <a:t>Access to regular breakfast club.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1600" b="0" i="0" u="none" strike="noStrike" kern="1200" cap="none" spc="0" normalizeH="0" baseline="0" noProof="0" dirty="0">
                <a:ln>
                  <a:noFill/>
                </a:ln>
                <a:solidFill>
                  <a:prstClr val="black"/>
                </a:solidFill>
                <a:effectLst/>
                <a:uLnTx/>
                <a:uFillTx/>
                <a:latin typeface="Century Gothic"/>
                <a:ea typeface="+mn-ea"/>
                <a:cs typeface="+mn-cs"/>
              </a:rPr>
              <a:t>Access to school canteen at recess.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600" b="0" i="0" u="none" strike="noStrike" kern="1200" cap="none" spc="0" normalizeH="0" baseline="0" noProof="0" dirty="0">
              <a:ln>
                <a:noFill/>
              </a:ln>
              <a:solidFill>
                <a:prstClr val="black"/>
              </a:solidFill>
              <a:effectLst/>
              <a:uLnTx/>
              <a:uFillTx/>
              <a:latin typeface="Century Gothic"/>
              <a:ea typeface="+mn-ea"/>
              <a:cs typeface="+mn-cs"/>
            </a:endParaRPr>
          </a:p>
        </p:txBody>
      </p:sp>
      <p:pic>
        <p:nvPicPr>
          <p:cNvPr id="5" name="Picture 4">
            <a:extLst>
              <a:ext uri="{FF2B5EF4-FFF2-40B4-BE49-F238E27FC236}">
                <a16:creationId xmlns:a16="http://schemas.microsoft.com/office/drawing/2014/main" id="{F9641F16-2E00-4C6B-8721-93E0A392405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778165" y="5897862"/>
            <a:ext cx="1030133" cy="677177"/>
          </a:xfrm>
          <a:prstGeom prst="rect">
            <a:avLst/>
          </a:prstGeom>
        </p:spPr>
      </p:pic>
    </p:spTree>
    <p:extLst>
      <p:ext uri="{BB962C8B-B14F-4D97-AF65-F5344CB8AC3E}">
        <p14:creationId xmlns:p14="http://schemas.microsoft.com/office/powerpoint/2010/main" val="65856765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EBBA200D-6049-49EC-A71C-9EEF6ED026C3}"/>
              </a:ext>
            </a:extLst>
          </p:cNvPr>
          <p:cNvSpPr>
            <a:spLocks noGrp="1"/>
          </p:cNvSpPr>
          <p:nvPr>
            <p:ph type="title"/>
          </p:nvPr>
        </p:nvSpPr>
        <p:spPr/>
        <p:txBody>
          <a:bodyPr/>
          <a:lstStyle/>
          <a:p>
            <a:r>
              <a:rPr lang="en-US" b="1" dirty="0">
                <a:solidFill>
                  <a:prstClr val="white"/>
                </a:solidFill>
              </a:rPr>
              <a:t>CYS Commitment to high quality teaching and learning for </a:t>
            </a:r>
            <a:r>
              <a:rPr lang="en-US" b="1" dirty="0">
                <a:solidFill>
                  <a:srgbClr val="FF0000"/>
                </a:solidFill>
              </a:rPr>
              <a:t>all</a:t>
            </a:r>
            <a:r>
              <a:rPr lang="en-US" b="1" dirty="0">
                <a:solidFill>
                  <a:prstClr val="white"/>
                </a:solidFill>
              </a:rPr>
              <a:t>…</a:t>
            </a:r>
            <a:endParaRPr lang="en-AU" dirty="0"/>
          </a:p>
        </p:txBody>
      </p:sp>
      <p:sp>
        <p:nvSpPr>
          <p:cNvPr id="2" name="Content Placeholder 1">
            <a:extLst>
              <a:ext uri="{FF2B5EF4-FFF2-40B4-BE49-F238E27FC236}">
                <a16:creationId xmlns:a16="http://schemas.microsoft.com/office/drawing/2014/main" id="{CC007ADC-412A-44B6-BD58-76213CA62856}"/>
              </a:ext>
            </a:extLst>
          </p:cNvPr>
          <p:cNvSpPr>
            <a:spLocks noGrp="1"/>
          </p:cNvSpPr>
          <p:nvPr>
            <p:ph idx="1"/>
          </p:nvPr>
        </p:nvSpPr>
        <p:spPr>
          <a:xfrm>
            <a:off x="5921892" y="1104449"/>
            <a:ext cx="5282441" cy="5310419"/>
          </a:xfrm>
        </p:spPr>
        <p:txBody>
          <a:bodyPr>
            <a:normAutofit fontScale="92500" lnSpcReduction="10000"/>
          </a:bodyPr>
          <a:lstStyle/>
          <a:p>
            <a:r>
              <a:rPr lang="en-US" b="1" dirty="0"/>
              <a:t>Wellbeing for Learning </a:t>
            </a:r>
            <a:br>
              <a:rPr lang="en-US" b="1" dirty="0"/>
            </a:br>
            <a:r>
              <a:rPr lang="en-US" b="1" dirty="0"/>
              <a:t>(Secondary and Primary) </a:t>
            </a:r>
          </a:p>
          <a:p>
            <a:r>
              <a:rPr lang="en-US" dirty="0"/>
              <a:t>Providing </a:t>
            </a:r>
            <a:r>
              <a:rPr lang="en-US" dirty="0" err="1"/>
              <a:t>personalised</a:t>
            </a:r>
            <a:r>
              <a:rPr lang="en-US" dirty="0"/>
              <a:t> intervention support for both self-regulation and learning needs. </a:t>
            </a:r>
          </a:p>
          <a:p>
            <a:r>
              <a:rPr lang="en-US" dirty="0"/>
              <a:t>Developing social and emotional intelligence skills </a:t>
            </a:r>
          </a:p>
          <a:p>
            <a:r>
              <a:rPr lang="en-US" dirty="0"/>
              <a:t>Provided with interoception support strategies through the sensory room </a:t>
            </a:r>
          </a:p>
          <a:p>
            <a:r>
              <a:rPr lang="en-US" dirty="0"/>
              <a:t>Collaborating with interagency and outside service providers </a:t>
            </a:r>
          </a:p>
          <a:p>
            <a:r>
              <a:rPr lang="en-US" dirty="0"/>
              <a:t>Embedding recommendations into school learning </a:t>
            </a:r>
          </a:p>
          <a:p>
            <a:pPr marL="0" indent="0">
              <a:buNone/>
            </a:pPr>
            <a:r>
              <a:rPr lang="en-US" b="1" dirty="0"/>
              <a:t>Learning Hub </a:t>
            </a:r>
          </a:p>
          <a:p>
            <a:r>
              <a:rPr lang="en-US" dirty="0"/>
              <a:t>Targeted </a:t>
            </a:r>
            <a:r>
              <a:rPr lang="en-US" dirty="0" err="1"/>
              <a:t>individualised</a:t>
            </a:r>
            <a:r>
              <a:rPr lang="en-US" dirty="0"/>
              <a:t> learning to support students with high complex needs</a:t>
            </a:r>
          </a:p>
          <a:p>
            <a:r>
              <a:rPr lang="en-US" dirty="0"/>
              <a:t>Highly structured teaching model for personal growth, development and learning outcomes</a:t>
            </a:r>
          </a:p>
        </p:txBody>
      </p:sp>
      <p:sp>
        <p:nvSpPr>
          <p:cNvPr id="6" name="Slide Number Placeholder 5"/>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6D22F896-40B5-4ADD-8801-0D06FADFA095}" type="slidenum">
              <a:rPr kumimoji="0" lang="en-US" sz="2800" b="0" i="0" u="none" strike="noStrike" kern="1200" cap="none" spc="0" normalizeH="0" baseline="0" noProof="0" smtClean="0">
                <a:ln>
                  <a:noFill/>
                </a:ln>
                <a:solidFill>
                  <a:prstClr val="white"/>
                </a:solidFill>
                <a:effectLst/>
                <a:uLnTx/>
                <a:uFillTx/>
                <a:latin typeface="Century Gothic"/>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48</a:t>
            </a:fld>
            <a:endParaRPr kumimoji="0" lang="en-US" sz="2800" b="0" i="0" u="none" strike="noStrike" kern="1200" cap="none" spc="0" normalizeH="0" baseline="0" noProof="0" dirty="0">
              <a:ln>
                <a:noFill/>
              </a:ln>
              <a:solidFill>
                <a:prstClr val="white"/>
              </a:solidFill>
              <a:effectLst/>
              <a:uLnTx/>
              <a:uFillTx/>
              <a:latin typeface="Century Gothic"/>
              <a:ea typeface="+mn-ea"/>
              <a:cs typeface="+mn-cs"/>
            </a:endParaRPr>
          </a:p>
        </p:txBody>
      </p:sp>
      <p:sp>
        <p:nvSpPr>
          <p:cNvPr id="7" name="Content Placeholder 2">
            <a:extLst>
              <a:ext uri="{FF2B5EF4-FFF2-40B4-BE49-F238E27FC236}">
                <a16:creationId xmlns:a16="http://schemas.microsoft.com/office/drawing/2014/main" id="{4ED51591-6692-4A38-AFCA-5F2EAA7E8FAE}"/>
              </a:ext>
            </a:extLst>
          </p:cNvPr>
          <p:cNvSpPr txBox="1">
            <a:spLocks/>
          </p:cNvSpPr>
          <p:nvPr/>
        </p:nvSpPr>
        <p:spPr>
          <a:xfrm>
            <a:off x="5385426" y="2286000"/>
            <a:ext cx="5818908" cy="4572000"/>
          </a:xfrm>
          <a:prstGeom prst="rect">
            <a:avLst/>
          </a:prstGeom>
        </p:spPr>
        <p:txBody>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685800" indent="-283464"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96012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23444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150876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18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0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225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24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a:lstStyle>
          <a:p>
            <a:pPr marL="342900" marR="0" lvl="0" indent="-342900" algn="l" defTabSz="457200" rtl="0" eaLnBrk="1" fontAlgn="auto" latinLnBrk="0" hangingPunct="1">
              <a:lnSpc>
                <a:spcPct val="100000"/>
              </a:lnSpc>
              <a:spcBef>
                <a:spcPts val="1000"/>
              </a:spcBef>
              <a:spcAft>
                <a:spcPts val="0"/>
              </a:spcAft>
              <a:buClr>
                <a:srgbClr val="C00000"/>
              </a:buClr>
              <a:buSzPct val="80000"/>
              <a:buFont typeface="Wingdings 3" charset="2"/>
              <a:buChar char=""/>
              <a:tabLst/>
              <a:defRPr/>
            </a:pPr>
            <a:endParaRPr kumimoji="0" lang="en-US" sz="1400" b="1" i="0" u="none" strike="noStrike" kern="1200" cap="none" spc="0" normalizeH="0" baseline="0" noProof="0" dirty="0">
              <a:ln>
                <a:noFill/>
              </a:ln>
              <a:solidFill>
                <a:prstClr val="black">
                  <a:lumMod val="75000"/>
                  <a:lumOff val="25000"/>
                </a:prstClr>
              </a:solidFill>
              <a:effectLst/>
              <a:uLnTx/>
              <a:uFillTx/>
              <a:latin typeface="Century Gothic"/>
              <a:ea typeface="+mn-ea"/>
              <a:cs typeface="+mn-cs"/>
            </a:endParaRPr>
          </a:p>
        </p:txBody>
      </p:sp>
      <p:pic>
        <p:nvPicPr>
          <p:cNvPr id="10" name="Picture 9">
            <a:extLst>
              <a:ext uri="{FF2B5EF4-FFF2-40B4-BE49-F238E27FC236}">
                <a16:creationId xmlns:a16="http://schemas.microsoft.com/office/drawing/2014/main" id="{160FA703-BF2E-43FA-B986-CEA7F7A5B89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86265" y="3593124"/>
            <a:ext cx="4360985" cy="2140802"/>
          </a:xfrm>
          <a:prstGeom prst="rect">
            <a:avLst/>
          </a:prstGeom>
        </p:spPr>
      </p:pic>
    </p:spTree>
    <p:extLst>
      <p:ext uri="{BB962C8B-B14F-4D97-AF65-F5344CB8AC3E}">
        <p14:creationId xmlns:p14="http://schemas.microsoft.com/office/powerpoint/2010/main" val="133922032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02859D2-B5B0-F944-864A-76753A909535}"/>
              </a:ext>
            </a:extLst>
          </p:cNvPr>
          <p:cNvSpPr/>
          <p:nvPr/>
        </p:nvSpPr>
        <p:spPr>
          <a:xfrm>
            <a:off x="173620" y="0"/>
            <a:ext cx="11910350"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6" name="Slide Number Placeholder 5"/>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6D22F896-40B5-4ADD-8801-0D06FADFA095}" type="slidenum">
              <a:rPr kumimoji="0" lang="en-US" sz="2800" b="0" i="0" u="none" strike="noStrike" kern="1200" cap="none" spc="0" normalizeH="0" baseline="0" noProof="0" smtClean="0">
                <a:ln>
                  <a:noFill/>
                </a:ln>
                <a:solidFill>
                  <a:prstClr val="white"/>
                </a:solidFill>
                <a:effectLst/>
                <a:uLnTx/>
                <a:uFillTx/>
                <a:latin typeface="Century Gothic"/>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49</a:t>
            </a:fld>
            <a:endParaRPr kumimoji="0" lang="en-US" sz="2800" b="0" i="0" u="none" strike="noStrike" kern="1200" cap="none" spc="0" normalizeH="0" baseline="0" noProof="0" dirty="0">
              <a:ln>
                <a:noFill/>
              </a:ln>
              <a:solidFill>
                <a:prstClr val="white"/>
              </a:solidFill>
              <a:effectLst/>
              <a:uLnTx/>
              <a:uFillTx/>
              <a:latin typeface="Century Gothic"/>
              <a:ea typeface="+mn-ea"/>
              <a:cs typeface="+mn-cs"/>
            </a:endParaRPr>
          </a:p>
        </p:txBody>
      </p:sp>
      <p:pic>
        <p:nvPicPr>
          <p:cNvPr id="1026" name="Picture 2" descr="https://attachments.office.net/owa/Chelsea.Koch517%40schools.sa.edu.au/service.svc/s/GetAttachmentThumbnail?id=AAMkADkwMDhjZWFjLWZmNjAtNDViYS1iOTc2LThlZWFhNzFjNmNhZgBGAAAAAADmDGI1M2hlRqksYywG6wCoBwDQg3BmaHd1QZJ6iRAL%2F%2B%2BEAAAAH5OMAAA3GzFQYjn1QIYPESIIOuiUAAgIlKkNAAABEgAQAEDdXIWVYkFKrLrkP8ytJCs%3D&amp;thumbnailType=2&amp;token=eyJhbGciOiJSUzI1NiIsImtpZCI6IkZBRDY1NDI2MkM2QUYyOTYxQUExRThDQUI3OEZGMUIyNzBFNzA3RTkiLCJ0eXAiOiJKV1QiLCJ4NXQiOiItdFpVSml4cThwWWFvZWpLdDRfeHNuRG5CLWsifQ.eyJvcmlnaW4iOiJodHRwczovL291dGxvb2sub2ZmaWNlLmNvbSIsInVjIjoiNGY0YWJiMDFlM2UwNDI5NjgzMWZhMjYzZDE5NTRiMTEiLCJ2ZXIiOiJFeGNoYW5nZS5DYWxsYmFjay5WMSIsImFwcGN0eHNlbmRlciI6Ik93YURvd25sb2FkQDczYmJmNGU5LTA2ODgtNDk0Ni1hZWE5LWJkMGJiNDBlY2YwNyIsImlzc3JpbmciOiJXVyIsImFwcGN0eCI6IntcIm1zZXhjaHByb3RcIjpcIm93YVwiLFwicHVpZFwiOlwiMTE1MzgzNjI5NjE3NjAxMTA3OFwiLFwic2NvcGVcIjpcIk93YURvd25sb2FkXCIsXCJvaWRcIjpcImE0OTM5NjdkLWZlZmItNDQ0OS04OTQwLTU4OTYzNjMzNzRmZlwiLFwicHJpbWFyeXNpZFwiOlwiUy0xLTUtMjEtMjQyNjIyMjkxOS0xNDkxNTM1NzgyLTMxMjk3NTQ3NDYtNzY0NzgwMlwifSIsIm5iZiI6MTY1NjM2NzY3NCwiZXhwIjoxNjU2MzY4Mjc0LCJpc3MiOiIwMDAwMDAwMi0wMDAwLTBmZjEtY2UwMC0wMDAwMDAwMDAwMDBANzNiYmY0ZTktMDY4OC00OTQ2LWFlYTktYmQwYmI0MGVjZjA3IiwiYXVkIjoiMDAwMDAwMDItMDAwMC0wZmYxLWNlMDAtMDAwMDAwMDAwMDAwL2F0dGFjaG1lbnRzLm9mZmljZS5uZXRANzNiYmY0ZTktMDY4OC00OTQ2LWFlYTktYmQwYmI0MGVjZjA3IiwiaGFwcCI6Im93YSJ9.bEfDU_moATF0Pf6surmr8nHWXaNtHEgrwLu0PZUlf6QlSFmFglxagSj8vJetftEwH5OH_JJuyZPdsTK_BJ7yZypyDQ8LhWdKpvBjsMRSuPTBx8QeIA4gcvzMxaHRp6AKndLCsXV1iB_1cxnW1KmY8UQy_Kyv3ApK5beZ9n4juJHalbFh6aZf_93jvSHEnqJ3cjZTanyc-xXSS1prOXY3fANTn4NbU4RJn50MZJUi3NRi820bclFVLZZWjIK-rGJtRaMm0HPQ0VqTEPsn-3_KDYn-wdVw4iYFi22d22MEOfPbNTeC3fyd09ttNO-nmIzcTosz2CAaTRR9TvvMu-YUMA&amp;X-OWA-CANARY=D3IfCfRQFEqwZh9-FNOeLDDMJYyJWNoYUdU3Zknpreh1_AoN2Hyvv01a3vaAOwBigWZvAgOir9s.&amp;owa=outlook.office.com&amp;scriptVer=20220617005.06&amp;animation=true"/>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822036" y="1063418"/>
            <a:ext cx="3592946" cy="268348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s://attachments.office.net/owa/Chelsea.Koch517%40schools.sa.edu.au/service.svc/s/GetAttachmentThumbnail?id=AAMkADkwMDhjZWFjLWZmNjAtNDViYS1iOTc2LThlZWFhNzFjNmNhZgBGAAAAAADmDGI1M2hlRqksYywG6wCoBwDQg3BmaHd1QZJ6iRAL%2F%2B%2BEAAAAH5OMAAA3GzFQYjn1QIYPESIIOuiUAAgIlKkNAAABEgAQADj2M2PkETNPpzJRFlxtkZU%3D&amp;thumbnailType=2&amp;token=eyJhbGciOiJSUzI1NiIsImtpZCI6IkZBRDY1NDI2MkM2QUYyOTYxQUExRThDQUI3OEZGMUIyNzBFNzA3RTkiLCJ0eXAiOiJKV1QiLCJ4NXQiOiItdFpVSml4cThwWWFvZWpLdDRfeHNuRG5CLWsifQ.eyJvcmlnaW4iOiJodHRwczovL291dGxvb2sub2ZmaWNlLmNvbSIsInVjIjoiNGY0YWJiMDFlM2UwNDI5NjgzMWZhMjYzZDE5NTRiMTEiLCJ2ZXIiOiJFeGNoYW5nZS5DYWxsYmFjay5WMSIsImFwcGN0eHNlbmRlciI6Ik93YURvd25sb2FkQDczYmJmNGU5LTA2ODgtNDk0Ni1hZWE5LWJkMGJiNDBlY2YwNyIsImlzc3JpbmciOiJXVyIsImFwcGN0eCI6IntcIm1zZXhjaHByb3RcIjpcIm93YVwiLFwicHVpZFwiOlwiMTE1MzgzNjI5NjE3NjAxMTA3OFwiLFwic2NvcGVcIjpcIk93YURvd25sb2FkXCIsXCJvaWRcIjpcImE0OTM5NjdkLWZlZmItNDQ0OS04OTQwLTU4OTYzNjMzNzRmZlwiLFwicHJpbWFyeXNpZFwiOlwiUy0xLTUtMjEtMjQyNjIyMjkxOS0xNDkxNTM1NzgyLTMxMjk3NTQ3NDYtNzY0NzgwMlwifSIsIm5iZiI6MTY1NjM2NzY3NCwiZXhwIjoxNjU2MzY4Mjc0LCJpc3MiOiIwMDAwMDAwMi0wMDAwLTBmZjEtY2UwMC0wMDAwMDAwMDAwMDBANzNiYmY0ZTktMDY4OC00OTQ2LWFlYTktYmQwYmI0MGVjZjA3IiwiYXVkIjoiMDAwMDAwMDItMDAwMC0wZmYxLWNlMDAtMDAwMDAwMDAwMDAwL2F0dGFjaG1lbnRzLm9mZmljZS5uZXRANzNiYmY0ZTktMDY4OC00OTQ2LWFlYTktYmQwYmI0MGVjZjA3IiwiaGFwcCI6Im93YSJ9.bEfDU_moATF0Pf6surmr8nHWXaNtHEgrwLu0PZUlf6QlSFmFglxagSj8vJetftEwH5OH_JJuyZPdsTK_BJ7yZypyDQ8LhWdKpvBjsMRSuPTBx8QeIA4gcvzMxaHRp6AKndLCsXV1iB_1cxnW1KmY8UQy_Kyv3ApK5beZ9n4juJHalbFh6aZf_93jvSHEnqJ3cjZTanyc-xXSS1prOXY3fANTn4NbU4RJn50MZJUi3NRi820bclFVLZZWjIK-rGJtRaMm0HPQ0VqTEPsn-3_KDYn-wdVw4iYFi22d22MEOfPbNTeC3fyd09ttNO-nmIzcTosz2CAaTRR9TvvMu-YUMA&amp;X-OWA-CANARY=D3IfCfRQFEqwZh9-FNOeLDDMJYyJWNoYUdU3Zknpreh1_AoN2Hyvv01a3vaAOwBigWZvAgOir9s.&amp;owa=outlook.office.com&amp;scriptVer=20220617005.06&amp;animation=true"/>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538202" y="1063418"/>
            <a:ext cx="3391216" cy="4521622"/>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s://attachments.office.net/owa/Chelsea.Koch517%40schools.sa.edu.au/service.svc/s/GetAttachmentThumbnail?id=AAMkADkwMDhjZWFjLWZmNjAtNDViYS1iOTc2LThlZWFhNzFjNmNhZgBGAAAAAADmDGI1M2hlRqksYywG6wCoBwDQg3BmaHd1QZJ6iRAL%2F%2B%2BEAAAAH5OMAAA3GzFQYjn1QIYPESIIOuiUAAgIlKkNAAABEgAQAJHnzbct7s1Nluu%2FbCmBlJs%3D&amp;thumbnailType=2&amp;token=eyJhbGciOiJSUzI1NiIsImtpZCI6IkZBRDY1NDI2MkM2QUYyOTYxQUExRThDQUI3OEZGMUIyNzBFNzA3RTkiLCJ0eXAiOiJKV1QiLCJ4NXQiOiItdFpVSml4cThwWWFvZWpLdDRfeHNuRG5CLWsifQ.eyJvcmlnaW4iOiJodHRwczovL291dGxvb2sub2ZmaWNlLmNvbSIsInVjIjoiNGY0YWJiMDFlM2UwNDI5NjgzMWZhMjYzZDE5NTRiMTEiLCJ2ZXIiOiJFeGNoYW5nZS5DYWxsYmFjay5WMSIsImFwcGN0eHNlbmRlciI6Ik93YURvd25sb2FkQDczYmJmNGU5LTA2ODgtNDk0Ni1hZWE5LWJkMGJiNDBlY2YwNyIsImlzc3JpbmciOiJXVyIsImFwcGN0eCI6IntcIm1zZXhjaHByb3RcIjpcIm93YVwiLFwicHVpZFwiOlwiMTE1MzgzNjI5NjE3NjAxMTA3OFwiLFwic2NvcGVcIjpcIk93YURvd25sb2FkXCIsXCJvaWRcIjpcImE0OTM5NjdkLWZlZmItNDQ0OS04OTQwLTU4OTYzNjMzNzRmZlwiLFwicHJpbWFyeXNpZFwiOlwiUy0xLTUtMjEtMjQyNjIyMjkxOS0xNDkxNTM1NzgyLTMxMjk3NTQ3NDYtNzY0NzgwMlwifSIsIm5iZiI6MTY1NjM2NzY3NCwiZXhwIjoxNjU2MzY4Mjc0LCJpc3MiOiIwMDAwMDAwMi0wMDAwLTBmZjEtY2UwMC0wMDAwMDAwMDAwMDBANzNiYmY0ZTktMDY4OC00OTQ2LWFlYTktYmQwYmI0MGVjZjA3IiwiYXVkIjoiMDAwMDAwMDItMDAwMC0wZmYxLWNlMDAtMDAwMDAwMDAwMDAwL2F0dGFjaG1lbnRzLm9mZmljZS5uZXRANzNiYmY0ZTktMDY4OC00OTQ2LWFlYTktYmQwYmI0MGVjZjA3IiwiaGFwcCI6Im93YSJ9.bEfDU_moATF0Pf6surmr8nHWXaNtHEgrwLu0PZUlf6QlSFmFglxagSj8vJetftEwH5OH_JJuyZPdsTK_BJ7yZypyDQ8LhWdKpvBjsMRSuPTBx8QeIA4gcvzMxaHRp6AKndLCsXV1iB_1cxnW1KmY8UQy_Kyv3ApK5beZ9n4juJHalbFh6aZf_93jvSHEnqJ3cjZTanyc-xXSS1prOXY3fANTn4NbU4RJn50MZJUi3NRi820bclFVLZZWjIK-rGJtRaMm0HPQ0VqTEPsn-3_KDYn-wdVw4iYFi22d22MEOfPbNTeC3fyd09ttNO-nmIzcTosz2CAaTRR9TvvMu-YUMA&amp;X-OWA-CANARY=D3IfCfRQFEqwZh9-FNOeLDDMJYyJWNoYUdU3Zknpreh1_AoN2Hyvv01a3vaAOwBigWZvAgOir9s.&amp;owa=outlook.office.com&amp;scriptVer=20220617005.06&amp;animation=true"/>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8052638" y="1063418"/>
            <a:ext cx="3391216" cy="4521622"/>
          </a:xfrm>
          <a:prstGeom prst="rect">
            <a:avLst/>
          </a:prstGeom>
          <a:noFill/>
          <a:extLst>
            <a:ext uri="{909E8E84-426E-40DD-AFC4-6F175D3DCCD1}">
              <a14:hiddenFill xmlns:a14="http://schemas.microsoft.com/office/drawing/2010/main">
                <a:solidFill>
                  <a:srgbClr val="FFFFFF"/>
                </a:solidFill>
              </a14:hiddenFill>
            </a:ext>
          </a:extLst>
        </p:spPr>
      </p:pic>
      <p:sp>
        <p:nvSpPr>
          <p:cNvPr id="11" name="Title 1"/>
          <p:cNvSpPr>
            <a:spLocks noGrp="1"/>
          </p:cNvSpPr>
          <p:nvPr>
            <p:ph type="title"/>
          </p:nvPr>
        </p:nvSpPr>
        <p:spPr>
          <a:xfrm>
            <a:off x="615707" y="3623972"/>
            <a:ext cx="3860885" cy="1678478"/>
          </a:xfrm>
        </p:spPr>
        <p:txBody>
          <a:bodyPr/>
          <a:lstStyle/>
          <a:p>
            <a:pPr algn="ctr"/>
            <a:r>
              <a:rPr lang="en-AU" sz="3200" b="1" dirty="0">
                <a:solidFill>
                  <a:srgbClr val="FF0000"/>
                </a:solidFill>
              </a:rPr>
              <a:t>Primary Learning Hub </a:t>
            </a:r>
          </a:p>
        </p:txBody>
      </p:sp>
      <p:pic>
        <p:nvPicPr>
          <p:cNvPr id="12" name="Picture 11">
            <a:extLst>
              <a:ext uri="{FF2B5EF4-FFF2-40B4-BE49-F238E27FC236}">
                <a16:creationId xmlns:a16="http://schemas.microsoft.com/office/drawing/2014/main" id="{F9641F16-2E00-4C6B-8721-93E0A392405B}"/>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0778165" y="5897862"/>
            <a:ext cx="1030133" cy="677177"/>
          </a:xfrm>
          <a:prstGeom prst="rect">
            <a:avLst/>
          </a:prstGeom>
        </p:spPr>
      </p:pic>
    </p:spTree>
    <p:extLst>
      <p:ext uri="{BB962C8B-B14F-4D97-AF65-F5344CB8AC3E}">
        <p14:creationId xmlns:p14="http://schemas.microsoft.com/office/powerpoint/2010/main" val="418578906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53F33D1B-D685-4F6C-94E4-8F05E8A02DEF}"/>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6D22F896-40B5-4ADD-8801-0D06FADFA095}" type="slidenum">
              <a:rPr kumimoji="0" lang="en-US" sz="2800" b="0" i="0" u="none" strike="noStrike" kern="1200" cap="none" spc="0" normalizeH="0" baseline="0" noProof="0" smtClean="0">
                <a:ln>
                  <a:noFill/>
                </a:ln>
                <a:solidFill>
                  <a:prstClr val="white"/>
                </a:solidFill>
                <a:effectLst/>
                <a:uLnTx/>
                <a:uFillTx/>
                <a:latin typeface="Century Gothic"/>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5</a:t>
            </a:fld>
            <a:endParaRPr kumimoji="0" lang="en-US" sz="2800" b="0" i="0" u="none" strike="noStrike" kern="1200" cap="none" spc="0" normalizeH="0" baseline="0" noProof="0" dirty="0">
              <a:ln>
                <a:noFill/>
              </a:ln>
              <a:solidFill>
                <a:prstClr val="white"/>
              </a:solidFill>
              <a:effectLst/>
              <a:uLnTx/>
              <a:uFillTx/>
              <a:latin typeface="Century Gothic"/>
              <a:ea typeface="+mn-ea"/>
              <a:cs typeface="+mn-cs"/>
            </a:endParaRPr>
          </a:p>
        </p:txBody>
      </p:sp>
      <p:sp>
        <p:nvSpPr>
          <p:cNvPr id="7" name="Title 1">
            <a:extLst>
              <a:ext uri="{FF2B5EF4-FFF2-40B4-BE49-F238E27FC236}">
                <a16:creationId xmlns:a16="http://schemas.microsoft.com/office/drawing/2014/main" id="{727DCB31-25C2-4CFA-B5AF-21ECFC0169BE}"/>
              </a:ext>
            </a:extLst>
          </p:cNvPr>
          <p:cNvSpPr txBox="1">
            <a:spLocks/>
          </p:cNvSpPr>
          <p:nvPr/>
        </p:nvSpPr>
        <p:spPr bwMode="gray">
          <a:xfrm>
            <a:off x="5603631" y="2385702"/>
            <a:ext cx="6130824" cy="3063712"/>
          </a:xfrm>
          <a:prstGeom prst="rect">
            <a:avLst/>
          </a:prstGeom>
        </p:spPr>
        <p:txBody>
          <a:bodyPr vert="horz" lIns="91440" tIns="45720" rIns="91440" bIns="45720" rtlCol="0" anchor="b">
            <a:noAutofit/>
          </a:bodyPr>
          <a:lstStyle>
            <a:lvl1pPr algn="l" defTabSz="457200" rtl="0" eaLnBrk="1" latinLnBrk="0" hangingPunct="1">
              <a:spcBef>
                <a:spcPct val="0"/>
              </a:spcBef>
              <a:buNone/>
              <a:defRPr sz="2400" b="0" i="0" kern="1200">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Century Gothic"/>
                <a:ea typeface="+mj-ea"/>
                <a:cs typeface="+mj-cs"/>
              </a:rPr>
              <a:t>C</a:t>
            </a:r>
            <a:r>
              <a:rPr kumimoji="0" lang="en-AU" sz="4000" b="1" i="0" u="none" strike="noStrike" kern="1200" cap="none" spc="0" normalizeH="0" baseline="0" noProof="0" dirty="0" err="1">
                <a:ln>
                  <a:noFill/>
                </a:ln>
                <a:solidFill>
                  <a:prstClr val="black"/>
                </a:solidFill>
                <a:effectLst/>
                <a:uLnTx/>
                <a:uFillTx/>
                <a:latin typeface="Century Gothic"/>
                <a:ea typeface="+mj-ea"/>
                <a:cs typeface="+mj-cs"/>
              </a:rPr>
              <a:t>entral</a:t>
            </a:r>
            <a:r>
              <a:rPr kumimoji="0" lang="en-AU" sz="4000" b="1" i="0" u="none" strike="noStrike" kern="1200" cap="none" spc="0" normalizeH="0" baseline="0" noProof="0" dirty="0">
                <a:ln>
                  <a:noFill/>
                </a:ln>
                <a:solidFill>
                  <a:prstClr val="black"/>
                </a:solidFill>
                <a:effectLst/>
                <a:uLnTx/>
                <a:uFillTx/>
                <a:latin typeface="Century Gothic"/>
                <a:ea typeface="+mj-ea"/>
                <a:cs typeface="+mj-cs"/>
              </a:rPr>
              <a:t> Yorke School </a:t>
            </a:r>
          </a:p>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entury Gothic"/>
                <a:ea typeface="+mj-ea"/>
                <a:cs typeface="+mj-cs"/>
              </a:rPr>
              <a:t>(R</a:t>
            </a:r>
            <a:r>
              <a:rPr kumimoji="0" lang="en-AU" sz="2800" b="1" i="0" u="none" strike="noStrike" kern="1200" cap="none" spc="0" normalizeH="0" baseline="0" noProof="0" dirty="0">
                <a:ln>
                  <a:noFill/>
                </a:ln>
                <a:solidFill>
                  <a:prstClr val="black"/>
                </a:solidFill>
                <a:effectLst/>
                <a:uLnTx/>
                <a:uFillTx/>
                <a:latin typeface="Century Gothic"/>
                <a:ea typeface="+mj-ea"/>
                <a:cs typeface="+mj-cs"/>
              </a:rPr>
              <a:t>-12) </a:t>
            </a:r>
          </a:p>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AU" sz="4000" b="1" i="0" u="none" strike="noStrike" kern="1200" cap="none" spc="0" normalizeH="0" baseline="0" noProof="0" dirty="0">
              <a:ln>
                <a:noFill/>
              </a:ln>
              <a:solidFill>
                <a:prstClr val="black"/>
              </a:solidFill>
              <a:effectLst/>
              <a:uLnTx/>
              <a:uFillTx/>
              <a:latin typeface="Century Gothic"/>
              <a:ea typeface="+mj-ea"/>
              <a:cs typeface="+mj-cs"/>
            </a:endParaRPr>
          </a:p>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AU" sz="4000" b="1" i="0" u="none" strike="noStrike" kern="1200" cap="none" spc="0" normalizeH="0" baseline="0" noProof="0" dirty="0">
                <a:ln>
                  <a:noFill/>
                </a:ln>
                <a:solidFill>
                  <a:prstClr val="black"/>
                </a:solidFill>
                <a:effectLst/>
                <a:uLnTx/>
                <a:uFillTx/>
                <a:latin typeface="Century Gothic"/>
                <a:ea typeface="+mj-ea"/>
                <a:cs typeface="+mj-cs"/>
              </a:rPr>
              <a:t>Improvement and Accountability</a:t>
            </a:r>
          </a:p>
        </p:txBody>
      </p:sp>
      <p:pic>
        <p:nvPicPr>
          <p:cNvPr id="4" name="Picture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91866" y="2385702"/>
            <a:ext cx="4413683" cy="2845354"/>
          </a:xfrm>
          <a:prstGeom prst="rect">
            <a:avLst/>
          </a:prstGeom>
        </p:spPr>
      </p:pic>
    </p:spTree>
    <p:extLst>
      <p:ext uri="{BB962C8B-B14F-4D97-AF65-F5344CB8AC3E}">
        <p14:creationId xmlns:p14="http://schemas.microsoft.com/office/powerpoint/2010/main" val="339032861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78016" y="1789545"/>
            <a:ext cx="3616787" cy="1495588"/>
          </a:xfrm>
        </p:spPr>
        <p:txBody>
          <a:bodyPr/>
          <a:lstStyle/>
          <a:p>
            <a:endParaRPr lang="en-AU"/>
          </a:p>
        </p:txBody>
      </p:sp>
      <p:sp>
        <p:nvSpPr>
          <p:cNvPr id="3" name="Content Placeholder 2"/>
          <p:cNvSpPr>
            <a:spLocks noGrp="1"/>
          </p:cNvSpPr>
          <p:nvPr>
            <p:ph idx="1"/>
          </p:nvPr>
        </p:nvSpPr>
        <p:spPr>
          <a:xfrm>
            <a:off x="8114666" y="1789545"/>
            <a:ext cx="4843800" cy="4572000"/>
          </a:xfrm>
        </p:spPr>
        <p:txBody>
          <a:bodyPr/>
          <a:lstStyle/>
          <a:p>
            <a:endParaRPr lang="en-AU"/>
          </a:p>
        </p:txBody>
      </p:sp>
      <p:sp>
        <p:nvSpPr>
          <p:cNvPr id="4" name="Text Placeholder 3"/>
          <p:cNvSpPr>
            <a:spLocks noGrp="1"/>
          </p:cNvSpPr>
          <p:nvPr>
            <p:ph type="body" sz="half" idx="2"/>
          </p:nvPr>
        </p:nvSpPr>
        <p:spPr>
          <a:xfrm>
            <a:off x="3178019" y="3428591"/>
            <a:ext cx="3616785" cy="2933701"/>
          </a:xfrm>
        </p:spPr>
        <p:txBody>
          <a:bodyPr/>
          <a:lstStyle/>
          <a:p>
            <a:endParaRPr lang="en-AU"/>
          </a:p>
        </p:txBody>
      </p:sp>
      <p:sp>
        <p:nvSpPr>
          <p:cNvPr id="5" name="Footer Placeholder 4"/>
          <p:cNvSpPr>
            <a:spLocks noGrp="1"/>
          </p:cNvSpPr>
          <p:nvPr>
            <p:ph type="ftr" sz="quarter" idx="11"/>
          </p:nvPr>
        </p:nvSpPr>
        <p:spPr>
          <a:xfrm>
            <a:off x="2810555" y="6707242"/>
            <a:ext cx="5146393" cy="228660"/>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900" b="1" i="0" u="none" strike="noStrike" kern="1200" cap="none" spc="0" normalizeH="0" baseline="0" noProof="0">
                <a:ln>
                  <a:noFill/>
                </a:ln>
                <a:solidFill>
                  <a:srgbClr val="C00000"/>
                </a:solidFill>
                <a:effectLst/>
                <a:uLnTx/>
                <a:uFillTx/>
                <a:latin typeface="Century Gothic"/>
                <a:ea typeface="+mn-ea"/>
                <a:cs typeface="+mn-cs"/>
              </a:rPr>
              <a:t>Maitland Area School 2015 Review</a:t>
            </a:r>
            <a:endParaRPr kumimoji="0" lang="en-US" sz="900" b="1" i="0" u="none" strike="noStrike" kern="1200" cap="none" spc="0" normalizeH="0" baseline="0" noProof="0" dirty="0">
              <a:ln>
                <a:noFill/>
              </a:ln>
              <a:solidFill>
                <a:srgbClr val="C00000"/>
              </a:solidFill>
              <a:effectLst/>
              <a:uLnTx/>
              <a:uFillTx/>
              <a:latin typeface="Century Gothic"/>
              <a:ea typeface="+mn-ea"/>
              <a:cs typeface="+mn-cs"/>
            </a:endParaRPr>
          </a:p>
        </p:txBody>
      </p:sp>
      <p:sp>
        <p:nvSpPr>
          <p:cNvPr id="7" name="Rectangle 6">
            <a:extLst>
              <a:ext uri="{FF2B5EF4-FFF2-40B4-BE49-F238E27FC236}">
                <a16:creationId xmlns:a16="http://schemas.microsoft.com/office/drawing/2014/main" id="{F02859D2-B5B0-F944-864A-76753A909535}"/>
              </a:ext>
            </a:extLst>
          </p:cNvPr>
          <p:cNvSpPr/>
          <p:nvPr/>
        </p:nvSpPr>
        <p:spPr>
          <a:xfrm>
            <a:off x="173620" y="0"/>
            <a:ext cx="11910350"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entury Gothic"/>
              <a:ea typeface="+mn-ea"/>
              <a:cs typeface="+mn-cs"/>
            </a:endParaRPr>
          </a:p>
        </p:txBody>
      </p:sp>
      <p:pic>
        <p:nvPicPr>
          <p:cNvPr id="2050" name="Picture 2" descr="IMG_4137.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87829" y="181864"/>
            <a:ext cx="4511270" cy="3390502"/>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IMG_3935.jpg"/>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5302217" y="209601"/>
            <a:ext cx="5234349" cy="3391318"/>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IMG_3936.jp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70191" y="3730065"/>
            <a:ext cx="3636338" cy="2732936"/>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IMG_3926.jpg"/>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a:stretch/>
        </p:blipFill>
        <p:spPr bwMode="auto">
          <a:xfrm>
            <a:off x="4397955" y="3776601"/>
            <a:ext cx="4103332" cy="2679601"/>
          </a:xfrm>
          <a:prstGeom prst="rect">
            <a:avLst/>
          </a:prstGeom>
          <a:noFill/>
          <a:extLst>
            <a:ext uri="{909E8E84-426E-40DD-AFC4-6F175D3DCCD1}">
              <a14:hiddenFill xmlns:a14="http://schemas.microsoft.com/office/drawing/2010/main">
                <a:solidFill>
                  <a:srgbClr val="FFFFFF"/>
                </a:solidFill>
              </a14:hiddenFill>
            </a:ext>
          </a:extLst>
        </p:spPr>
      </p:pic>
      <p:sp>
        <p:nvSpPr>
          <p:cNvPr id="14" name="Title 1"/>
          <p:cNvSpPr txBox="1">
            <a:spLocks/>
          </p:cNvSpPr>
          <p:nvPr/>
        </p:nvSpPr>
        <p:spPr bwMode="gray">
          <a:xfrm>
            <a:off x="8845393" y="2192259"/>
            <a:ext cx="3124962" cy="3209148"/>
          </a:xfrm>
          <a:prstGeom prst="rect">
            <a:avLst/>
          </a:prstGeom>
        </p:spPr>
        <p:txBody>
          <a:bodyPr vert="horz" lIns="91440" tIns="45720" rIns="91440" bIns="45720" rtlCol="0" anchor="b">
            <a:noAutofit/>
          </a:bodyPr>
          <a:lstStyle>
            <a:lvl1pPr algn="l" defTabSz="457200" rtl="0" eaLnBrk="1" latinLnBrk="0" hangingPunct="1">
              <a:spcBef>
                <a:spcPct val="0"/>
              </a:spcBef>
              <a:buNone/>
              <a:defRPr sz="2400" b="0" i="0" kern="1200">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AU" sz="3200" b="1" i="0" u="none" strike="noStrike" kern="1200" cap="none" spc="0" normalizeH="0" baseline="0" noProof="0" dirty="0">
                <a:ln>
                  <a:noFill/>
                </a:ln>
                <a:solidFill>
                  <a:srgbClr val="FF0000"/>
                </a:solidFill>
                <a:effectLst/>
                <a:uLnTx/>
                <a:uFillTx/>
                <a:latin typeface="Century Gothic"/>
                <a:ea typeface="+mj-ea"/>
                <a:cs typeface="+mj-cs"/>
              </a:rPr>
              <a:t>Wellbeing for Learning </a:t>
            </a:r>
          </a:p>
        </p:txBody>
      </p:sp>
      <p:pic>
        <p:nvPicPr>
          <p:cNvPr id="15" name="Picture 14">
            <a:extLst>
              <a:ext uri="{FF2B5EF4-FFF2-40B4-BE49-F238E27FC236}">
                <a16:creationId xmlns:a16="http://schemas.microsoft.com/office/drawing/2014/main" id="{F9641F16-2E00-4C6B-8721-93E0A392405B}"/>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0778165" y="5897862"/>
            <a:ext cx="1030133" cy="677177"/>
          </a:xfrm>
          <a:prstGeom prst="rect">
            <a:avLst/>
          </a:prstGeom>
        </p:spPr>
      </p:pic>
    </p:spTree>
    <p:extLst>
      <p:ext uri="{BB962C8B-B14F-4D97-AF65-F5344CB8AC3E}">
        <p14:creationId xmlns:p14="http://schemas.microsoft.com/office/powerpoint/2010/main" val="363675020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66090" y="2232891"/>
            <a:ext cx="3616787" cy="1495588"/>
          </a:xfrm>
        </p:spPr>
        <p:txBody>
          <a:bodyPr/>
          <a:lstStyle/>
          <a:p>
            <a:endParaRPr lang="en-AU"/>
          </a:p>
        </p:txBody>
      </p:sp>
      <p:sp>
        <p:nvSpPr>
          <p:cNvPr id="3" name="Content Placeholder 2"/>
          <p:cNvSpPr>
            <a:spLocks noGrp="1"/>
          </p:cNvSpPr>
          <p:nvPr>
            <p:ph idx="1"/>
          </p:nvPr>
        </p:nvSpPr>
        <p:spPr>
          <a:xfrm>
            <a:off x="6202740" y="2232891"/>
            <a:ext cx="4843800" cy="4572000"/>
          </a:xfrm>
        </p:spPr>
        <p:txBody>
          <a:bodyPr/>
          <a:lstStyle/>
          <a:p>
            <a:endParaRPr lang="en-AU"/>
          </a:p>
        </p:txBody>
      </p:sp>
      <p:sp>
        <p:nvSpPr>
          <p:cNvPr id="4" name="Text Placeholder 3"/>
          <p:cNvSpPr>
            <a:spLocks noGrp="1"/>
          </p:cNvSpPr>
          <p:nvPr>
            <p:ph type="body" sz="half" idx="2"/>
          </p:nvPr>
        </p:nvSpPr>
        <p:spPr>
          <a:xfrm>
            <a:off x="1266093" y="3871937"/>
            <a:ext cx="3616785" cy="2933701"/>
          </a:xfrm>
        </p:spPr>
        <p:txBody>
          <a:bodyPr/>
          <a:lstStyle/>
          <a:p>
            <a:endParaRPr lang="en-AU"/>
          </a:p>
        </p:txBody>
      </p:sp>
      <p:sp>
        <p:nvSpPr>
          <p:cNvPr id="5" name="Footer Placeholder 4"/>
          <p:cNvSpPr>
            <a:spLocks noGrp="1"/>
          </p:cNvSpPr>
          <p:nvPr>
            <p:ph type="ftr" sz="quarter" idx="11"/>
          </p:nvPr>
        </p:nvSpPr>
        <p:spPr>
          <a:xfrm>
            <a:off x="898629" y="7150588"/>
            <a:ext cx="5146393" cy="228660"/>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900" b="1" i="0" u="none" strike="noStrike" kern="1200" cap="none" spc="0" normalizeH="0" baseline="0" noProof="0">
                <a:ln>
                  <a:noFill/>
                </a:ln>
                <a:solidFill>
                  <a:srgbClr val="C00000"/>
                </a:solidFill>
                <a:effectLst/>
                <a:uLnTx/>
                <a:uFillTx/>
                <a:latin typeface="Century Gothic"/>
                <a:ea typeface="+mn-ea"/>
                <a:cs typeface="+mn-cs"/>
              </a:rPr>
              <a:t>Maitland Area School 2015 Review</a:t>
            </a:r>
            <a:endParaRPr kumimoji="0" lang="en-US" sz="900" b="1" i="0" u="none" strike="noStrike" kern="1200" cap="none" spc="0" normalizeH="0" baseline="0" noProof="0" dirty="0">
              <a:ln>
                <a:noFill/>
              </a:ln>
              <a:solidFill>
                <a:srgbClr val="C00000"/>
              </a:solidFill>
              <a:effectLst/>
              <a:uLnTx/>
              <a:uFillTx/>
              <a:latin typeface="Century Gothic"/>
              <a:ea typeface="+mn-ea"/>
              <a:cs typeface="+mn-cs"/>
            </a:endParaRPr>
          </a:p>
        </p:txBody>
      </p:sp>
      <p:sp>
        <p:nvSpPr>
          <p:cNvPr id="6" name="Slide Number Placeholder 5"/>
          <p:cNvSpPr>
            <a:spLocks noGrp="1"/>
          </p:cNvSpPr>
          <p:nvPr>
            <p:ph type="sldNum" sz="quarter" idx="12"/>
          </p:nvPr>
        </p:nvSpPr>
        <p:spPr>
          <a:xfrm>
            <a:off x="10348992" y="1080822"/>
            <a:ext cx="1055077" cy="767687"/>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6D22F896-40B5-4ADD-8801-0D06FADFA095}" type="slidenum">
              <a:rPr kumimoji="0" lang="en-US" sz="2800" b="0" i="0" u="none" strike="noStrike" kern="1200" cap="none" spc="0" normalizeH="0" baseline="0" noProof="0" smtClean="0">
                <a:ln>
                  <a:noFill/>
                </a:ln>
                <a:solidFill>
                  <a:prstClr val="white"/>
                </a:solidFill>
                <a:effectLst/>
                <a:uLnTx/>
                <a:uFillTx/>
                <a:latin typeface="Century Gothic"/>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51</a:t>
            </a:fld>
            <a:endParaRPr kumimoji="0" lang="en-US" sz="2800" b="0" i="0" u="none" strike="noStrike" kern="1200" cap="none" spc="0" normalizeH="0" baseline="0" noProof="0" dirty="0">
              <a:ln>
                <a:noFill/>
              </a:ln>
              <a:solidFill>
                <a:prstClr val="white"/>
              </a:solidFill>
              <a:effectLst/>
              <a:uLnTx/>
              <a:uFillTx/>
              <a:latin typeface="Century Gothic"/>
              <a:ea typeface="+mn-ea"/>
              <a:cs typeface="+mn-cs"/>
            </a:endParaRPr>
          </a:p>
        </p:txBody>
      </p:sp>
      <p:sp>
        <p:nvSpPr>
          <p:cNvPr id="7" name="Rectangle 6">
            <a:extLst>
              <a:ext uri="{FF2B5EF4-FFF2-40B4-BE49-F238E27FC236}">
                <a16:creationId xmlns:a16="http://schemas.microsoft.com/office/drawing/2014/main" id="{F02859D2-B5B0-F944-864A-76753A909535}"/>
              </a:ext>
            </a:extLst>
          </p:cNvPr>
          <p:cNvSpPr/>
          <p:nvPr/>
        </p:nvSpPr>
        <p:spPr>
          <a:xfrm>
            <a:off x="173620" y="0"/>
            <a:ext cx="11910350"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entury Gothic"/>
              <a:ea typeface="+mn-ea"/>
              <a:cs typeface="+mn-cs"/>
            </a:endParaRPr>
          </a:p>
        </p:txBody>
      </p:sp>
      <p:pic>
        <p:nvPicPr>
          <p:cNvPr id="2060" name="Picture 12" descr="IMG_4120.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4190520" y="1059458"/>
            <a:ext cx="3709004" cy="4935058"/>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IMG_4077.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51911" y="1054588"/>
            <a:ext cx="3702853" cy="4926874"/>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0" descr="IMG_4123.jp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8035280" y="1080822"/>
            <a:ext cx="3801713" cy="2857225"/>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a:extLst>
              <a:ext uri="{FF2B5EF4-FFF2-40B4-BE49-F238E27FC236}">
                <a16:creationId xmlns:a16="http://schemas.microsoft.com/office/drawing/2014/main" id="{F9641F16-2E00-4C6B-8721-93E0A392405B}"/>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0778165" y="5897862"/>
            <a:ext cx="1030133" cy="677177"/>
          </a:xfrm>
          <a:prstGeom prst="rect">
            <a:avLst/>
          </a:prstGeom>
        </p:spPr>
      </p:pic>
    </p:spTree>
    <p:extLst>
      <p:ext uri="{BB962C8B-B14F-4D97-AF65-F5344CB8AC3E}">
        <p14:creationId xmlns:p14="http://schemas.microsoft.com/office/powerpoint/2010/main" val="224472435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53F33D1B-D685-4F6C-94E4-8F05E8A02DEF}"/>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6D22F896-40B5-4ADD-8801-0D06FADFA095}" type="slidenum">
              <a:rPr kumimoji="0" lang="en-US" sz="2800" b="0" i="0" u="none" strike="noStrike" kern="1200" cap="none" spc="0" normalizeH="0" baseline="0" noProof="0" smtClean="0">
                <a:ln>
                  <a:noFill/>
                </a:ln>
                <a:solidFill>
                  <a:prstClr val="white"/>
                </a:solidFill>
                <a:effectLst/>
                <a:uLnTx/>
                <a:uFillTx/>
                <a:latin typeface="Century Gothic"/>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52</a:t>
            </a:fld>
            <a:endParaRPr kumimoji="0" lang="en-US" sz="2800" b="0" i="0" u="none" strike="noStrike" kern="1200" cap="none" spc="0" normalizeH="0" baseline="0" noProof="0" dirty="0">
              <a:ln>
                <a:noFill/>
              </a:ln>
              <a:solidFill>
                <a:prstClr val="white"/>
              </a:solidFill>
              <a:effectLst/>
              <a:uLnTx/>
              <a:uFillTx/>
              <a:latin typeface="Century Gothic"/>
              <a:ea typeface="+mn-ea"/>
              <a:cs typeface="+mn-cs"/>
            </a:endParaRPr>
          </a:p>
        </p:txBody>
      </p:sp>
      <p:sp>
        <p:nvSpPr>
          <p:cNvPr id="7" name="Title 1">
            <a:extLst>
              <a:ext uri="{FF2B5EF4-FFF2-40B4-BE49-F238E27FC236}">
                <a16:creationId xmlns:a16="http://schemas.microsoft.com/office/drawing/2014/main" id="{727DCB31-25C2-4CFA-B5AF-21ECFC0169BE}"/>
              </a:ext>
            </a:extLst>
          </p:cNvPr>
          <p:cNvSpPr txBox="1">
            <a:spLocks/>
          </p:cNvSpPr>
          <p:nvPr/>
        </p:nvSpPr>
        <p:spPr bwMode="gray">
          <a:xfrm>
            <a:off x="594025" y="2385702"/>
            <a:ext cx="4866249" cy="3063712"/>
          </a:xfrm>
          <a:prstGeom prst="rect">
            <a:avLst/>
          </a:prstGeom>
        </p:spPr>
        <p:txBody>
          <a:bodyPr vert="horz" lIns="91440" tIns="45720" rIns="91440" bIns="45720" rtlCol="0" anchor="b">
            <a:noAutofit/>
          </a:bodyPr>
          <a:lstStyle>
            <a:lvl1pPr algn="l" defTabSz="457200" rtl="0" eaLnBrk="1" latinLnBrk="0" hangingPunct="1">
              <a:spcBef>
                <a:spcPct val="0"/>
              </a:spcBef>
              <a:buNone/>
              <a:defRPr sz="2400" b="0" i="0" kern="1200">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Century Gothic"/>
                <a:ea typeface="+mj-ea"/>
                <a:cs typeface="+mj-cs"/>
              </a:rPr>
              <a:t>C</a:t>
            </a:r>
            <a:r>
              <a:rPr kumimoji="0" lang="en-AU" sz="4000" b="1" i="0" u="none" strike="noStrike" kern="1200" cap="none" spc="0" normalizeH="0" baseline="0" noProof="0" dirty="0" err="1">
                <a:ln>
                  <a:noFill/>
                </a:ln>
                <a:solidFill>
                  <a:prstClr val="white"/>
                </a:solidFill>
                <a:effectLst/>
                <a:uLnTx/>
                <a:uFillTx/>
                <a:latin typeface="Century Gothic"/>
                <a:ea typeface="+mj-ea"/>
                <a:cs typeface="+mj-cs"/>
              </a:rPr>
              <a:t>entral</a:t>
            </a:r>
            <a:r>
              <a:rPr kumimoji="0" lang="en-AU" sz="4000" b="1" i="0" u="none" strike="noStrike" kern="1200" cap="none" spc="0" normalizeH="0" baseline="0" noProof="0" dirty="0">
                <a:ln>
                  <a:noFill/>
                </a:ln>
                <a:solidFill>
                  <a:prstClr val="white"/>
                </a:solidFill>
                <a:effectLst/>
                <a:uLnTx/>
                <a:uFillTx/>
                <a:latin typeface="Century Gothic"/>
                <a:ea typeface="+mj-ea"/>
                <a:cs typeface="+mj-cs"/>
              </a:rPr>
              <a:t> Yorke School Early Learning Centre</a:t>
            </a:r>
          </a:p>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Century Gothic"/>
                <a:ea typeface="+mj-ea"/>
                <a:cs typeface="+mj-cs"/>
              </a:rPr>
              <a:t>(</a:t>
            </a:r>
            <a:r>
              <a:rPr kumimoji="0" lang="en-AU" sz="2800" b="1" i="0" u="none" strike="noStrike" kern="1200" cap="none" spc="0" normalizeH="0" baseline="0" noProof="0" dirty="0">
                <a:ln>
                  <a:noFill/>
                </a:ln>
                <a:solidFill>
                  <a:prstClr val="white"/>
                </a:solidFill>
                <a:effectLst/>
                <a:uLnTx/>
                <a:uFillTx/>
                <a:latin typeface="Century Gothic"/>
                <a:ea typeface="+mj-ea"/>
                <a:cs typeface="+mj-cs"/>
              </a:rPr>
              <a:t>B-Age 5)</a:t>
            </a:r>
          </a:p>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AU" sz="4000" b="1" i="0" u="none" strike="noStrike" kern="1200" cap="none" spc="0" normalizeH="0" baseline="0" noProof="0" dirty="0">
              <a:ln>
                <a:noFill/>
              </a:ln>
              <a:solidFill>
                <a:prstClr val="white"/>
              </a:solidFill>
              <a:effectLst/>
              <a:uLnTx/>
              <a:uFillTx/>
              <a:latin typeface="Century Gothic"/>
              <a:ea typeface="+mj-ea"/>
              <a:cs typeface="+mj-cs"/>
            </a:endParaRPr>
          </a:p>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AU" sz="4000" b="1" i="0" u="none" strike="noStrike" kern="1200" cap="none" spc="0" normalizeH="0" baseline="0" noProof="0" dirty="0">
                <a:ln>
                  <a:noFill/>
                </a:ln>
                <a:solidFill>
                  <a:prstClr val="white"/>
                </a:solidFill>
                <a:effectLst/>
                <a:uLnTx/>
                <a:uFillTx/>
                <a:latin typeface="Century Gothic"/>
                <a:ea typeface="+mj-ea"/>
                <a:cs typeface="+mj-cs"/>
              </a:rPr>
              <a:t>Improvement and Accountability</a:t>
            </a:r>
          </a:p>
        </p:txBody>
      </p:sp>
      <p:pic>
        <p:nvPicPr>
          <p:cNvPr id="4" name="Picture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691521" y="1906359"/>
            <a:ext cx="6122792" cy="3543055"/>
          </a:xfrm>
          <a:prstGeom prst="rect">
            <a:avLst/>
          </a:prstGeom>
        </p:spPr>
      </p:pic>
    </p:spTree>
    <p:extLst>
      <p:ext uri="{BB962C8B-B14F-4D97-AF65-F5344CB8AC3E}">
        <p14:creationId xmlns:p14="http://schemas.microsoft.com/office/powerpoint/2010/main" val="218238828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6D22F896-40B5-4ADD-8801-0D06FADFA095}" type="slidenum">
              <a:rPr kumimoji="0" lang="en-US" sz="2800" b="0" i="0" u="none" strike="noStrike" kern="1200" cap="none" spc="0" normalizeH="0" baseline="0" noProof="0" smtClean="0">
                <a:ln>
                  <a:noFill/>
                </a:ln>
                <a:solidFill>
                  <a:prstClr val="white"/>
                </a:solidFill>
                <a:effectLst/>
                <a:uLnTx/>
                <a:uFillTx/>
                <a:latin typeface="Century Gothic"/>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53</a:t>
            </a:fld>
            <a:endParaRPr kumimoji="0" lang="en-US" sz="2800" b="0" i="0" u="none" strike="noStrike" kern="1200" cap="none" spc="0" normalizeH="0" baseline="0" noProof="0" dirty="0">
              <a:ln>
                <a:noFill/>
              </a:ln>
              <a:solidFill>
                <a:prstClr val="white"/>
              </a:solidFill>
              <a:effectLst/>
              <a:uLnTx/>
              <a:uFillTx/>
              <a:latin typeface="Century Gothic"/>
              <a:ea typeface="+mn-ea"/>
              <a:cs typeface="+mn-cs"/>
            </a:endParaRPr>
          </a:p>
        </p:txBody>
      </p:sp>
      <p:sp>
        <p:nvSpPr>
          <p:cNvPr id="7" name="TextBox 6"/>
          <p:cNvSpPr txBox="1"/>
          <p:nvPr/>
        </p:nvSpPr>
        <p:spPr>
          <a:xfrm>
            <a:off x="-1737360" y="777101"/>
            <a:ext cx="8183880"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4400" b="1" i="0" u="none" strike="noStrike" kern="1200" cap="none" spc="0" normalizeH="0" baseline="0" noProof="0" dirty="0">
                <a:ln>
                  <a:noFill/>
                </a:ln>
                <a:solidFill>
                  <a:prstClr val="white"/>
                </a:solidFill>
                <a:effectLst/>
                <a:uLnTx/>
                <a:uFillTx/>
                <a:latin typeface="Century Gothic"/>
                <a:ea typeface="+mn-ea"/>
                <a:cs typeface="+mn-cs"/>
              </a:rPr>
              <a:t>Structures</a:t>
            </a:r>
            <a:r>
              <a:rPr kumimoji="0" lang="en-AU" sz="2000" b="1" i="0" u="none" strike="noStrike" kern="1200" cap="none" spc="0" normalizeH="0" baseline="0" noProof="0" dirty="0">
                <a:ln>
                  <a:noFill/>
                </a:ln>
                <a:solidFill>
                  <a:prstClr val="white"/>
                </a:solidFill>
                <a:effectLst/>
                <a:uLnTx/>
                <a:uFillTx/>
                <a:latin typeface="Century Gothic"/>
                <a:ea typeface="+mn-ea"/>
                <a:cs typeface="+mn-cs"/>
              </a:rPr>
              <a:t> </a:t>
            </a:r>
          </a:p>
        </p:txBody>
      </p:sp>
      <p:sp>
        <p:nvSpPr>
          <p:cNvPr id="3" name="TextBox 2"/>
          <p:cNvSpPr txBox="1"/>
          <p:nvPr/>
        </p:nvSpPr>
        <p:spPr>
          <a:xfrm>
            <a:off x="1066799" y="2498034"/>
            <a:ext cx="4823793" cy="378565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200" b="0" i="0" u="none" strike="noStrike" kern="1200" cap="none" spc="0" normalizeH="0" baseline="0" noProof="0" dirty="0">
                <a:ln>
                  <a:noFill/>
                </a:ln>
                <a:solidFill>
                  <a:srgbClr val="000000"/>
                </a:solidFill>
                <a:effectLst/>
                <a:uLnTx/>
                <a:uFillTx/>
                <a:latin typeface="Century Gothic"/>
                <a:ea typeface="+mn-ea"/>
                <a:cs typeface="+mn-cs"/>
              </a:rPr>
              <a:t>The first step of our site improvement journey for 2022, was to pull out the elements of phonological awareness from the key documents for the early years, (Early Years Learning Framework. Literacy Indicators. Literacy Guidebooks. Respect, Reflect, Relate. Talk, Play, Read resource. This formed the basis of all our curriculum decisions and data collection to meet our success criteria in the PQIP.</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200" b="0" i="0" u="none" strike="noStrike" kern="1200" cap="none" spc="0" normalizeH="0" baseline="0" noProof="0" dirty="0">
                <a:ln>
                  <a:noFill/>
                </a:ln>
                <a:solidFill>
                  <a:srgbClr val="000000"/>
                </a:solidFill>
                <a:effectLst/>
                <a:uLnTx/>
                <a:uFillTx/>
                <a:latin typeface="Century Gothic"/>
                <a:ea typeface="+mn-ea"/>
                <a:cs typeface="+mn-cs"/>
              </a:rPr>
              <a:t>All educators collect anecdotal data such as photographs, work samples, and observations to form the basis of our pedagogical documentation.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200" b="0" i="0" u="none" strike="noStrike" kern="1200" cap="none" spc="0" normalizeH="0" baseline="0" noProof="0" dirty="0">
                <a:ln>
                  <a:noFill/>
                </a:ln>
                <a:solidFill>
                  <a:srgbClr val="000000"/>
                </a:solidFill>
                <a:effectLst/>
                <a:uLnTx/>
                <a:uFillTx/>
                <a:latin typeface="Century Gothic"/>
                <a:ea typeface="+mn-ea"/>
                <a:cs typeface="+mn-cs"/>
              </a:rPr>
              <a:t>The analysis of children’s pedagogical documentation identifies children’s growth within their individual goal and to critically reflect on educator practice. This informs the next steps for each child through an individual learning goal and the educator practice to target both individuals and groups of children. This is our process for formative assessment and drives our curriculum decisions.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200" b="0" i="0" u="none" strike="noStrike" kern="1200" cap="none" spc="0" normalizeH="0" baseline="0" noProof="0" dirty="0">
                <a:ln>
                  <a:noFill/>
                </a:ln>
                <a:solidFill>
                  <a:srgbClr val="000000"/>
                </a:solidFill>
                <a:effectLst/>
                <a:uLnTx/>
                <a:uFillTx/>
                <a:latin typeface="Century Gothic"/>
                <a:ea typeface="+mn-ea"/>
                <a:cs typeface="+mn-cs"/>
              </a:rPr>
              <a:t>The analysis of teaching and learning is then shared with families to gain their feedback and perspective about their child and their learning.</a:t>
            </a:r>
          </a:p>
        </p:txBody>
      </p:sp>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692087" y="2269822"/>
            <a:ext cx="4073606" cy="4242077"/>
          </a:xfrm>
          <a:prstGeom prst="rect">
            <a:avLst/>
          </a:prstGeom>
        </p:spPr>
      </p:pic>
    </p:spTree>
    <p:extLst>
      <p:ext uri="{BB962C8B-B14F-4D97-AF65-F5344CB8AC3E}">
        <p14:creationId xmlns:p14="http://schemas.microsoft.com/office/powerpoint/2010/main" val="215619344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215537" y="195943"/>
            <a:ext cx="5721532" cy="643998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6" name="Slide Number Placeholder 5"/>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6D22F896-40B5-4ADD-8801-0D06FADFA095}" type="slidenum">
              <a:rPr kumimoji="0" lang="en-US" sz="2800" b="0" i="0" u="none" strike="noStrike" kern="1200" cap="none" spc="0" normalizeH="0" baseline="0" noProof="0" smtClean="0">
                <a:ln>
                  <a:noFill/>
                </a:ln>
                <a:solidFill>
                  <a:prstClr val="white"/>
                </a:solidFill>
                <a:effectLst/>
                <a:uLnTx/>
                <a:uFillTx/>
                <a:latin typeface="Century Gothic"/>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54</a:t>
            </a:fld>
            <a:endParaRPr kumimoji="0" lang="en-US" sz="2800" b="0" i="0" u="none" strike="noStrike" kern="1200" cap="none" spc="0" normalizeH="0" baseline="0" noProof="0" dirty="0">
              <a:ln>
                <a:noFill/>
              </a:ln>
              <a:solidFill>
                <a:prstClr val="white"/>
              </a:solidFill>
              <a:effectLst/>
              <a:uLnTx/>
              <a:uFillTx/>
              <a:latin typeface="Century Gothic"/>
              <a:ea typeface="+mn-ea"/>
              <a:cs typeface="+mn-cs"/>
            </a:endParaRPr>
          </a:p>
        </p:txBody>
      </p:sp>
      <p:pic>
        <p:nvPicPr>
          <p:cNvPr id="2" name="Picture 1">
            <a:extLst>
              <a:ext uri="{FF2B5EF4-FFF2-40B4-BE49-F238E27FC236}">
                <a16:creationId xmlns:a16="http://schemas.microsoft.com/office/drawing/2014/main" id="{4D992B7E-B450-4287-BF6D-D4F37B8B4B6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71611" y="195943"/>
            <a:ext cx="4788817" cy="2570468"/>
          </a:xfrm>
          <a:prstGeom prst="rect">
            <a:avLst/>
          </a:prstGeom>
        </p:spPr>
      </p:pic>
      <p:pic>
        <p:nvPicPr>
          <p:cNvPr id="3" name="Picture 2">
            <a:extLst>
              <a:ext uri="{FF2B5EF4-FFF2-40B4-BE49-F238E27FC236}">
                <a16:creationId xmlns:a16="http://schemas.microsoft.com/office/drawing/2014/main" id="{5370E5FB-35AF-4DBB-BCCE-473FAFED836F}"/>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271611" y="2740038"/>
            <a:ext cx="4788818" cy="1769984"/>
          </a:xfrm>
          <a:prstGeom prst="rect">
            <a:avLst/>
          </a:prstGeom>
        </p:spPr>
      </p:pic>
      <p:pic>
        <p:nvPicPr>
          <p:cNvPr id="4" name="Picture 3">
            <a:extLst>
              <a:ext uri="{FF2B5EF4-FFF2-40B4-BE49-F238E27FC236}">
                <a16:creationId xmlns:a16="http://schemas.microsoft.com/office/drawing/2014/main" id="{FE4C3170-246F-4DC8-A4E3-113BF12A52B5}"/>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71611" y="4397505"/>
            <a:ext cx="4788817" cy="2350944"/>
          </a:xfrm>
          <a:prstGeom prst="rect">
            <a:avLst/>
          </a:prstGeom>
        </p:spPr>
      </p:pic>
      <p:pic>
        <p:nvPicPr>
          <p:cNvPr id="8" name="Picture 7"/>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248825" y="313434"/>
            <a:ext cx="4989330" cy="4084071"/>
          </a:xfrm>
          <a:prstGeom prst="rect">
            <a:avLst/>
          </a:prstGeom>
        </p:spPr>
      </p:pic>
      <p:pic>
        <p:nvPicPr>
          <p:cNvPr id="9" name="Picture 8"/>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5336859" y="4415208"/>
            <a:ext cx="4965714" cy="1655238"/>
          </a:xfrm>
          <a:prstGeom prst="rect">
            <a:avLst/>
          </a:prstGeom>
        </p:spPr>
      </p:pic>
    </p:spTree>
    <p:extLst>
      <p:ext uri="{BB962C8B-B14F-4D97-AF65-F5344CB8AC3E}">
        <p14:creationId xmlns:p14="http://schemas.microsoft.com/office/powerpoint/2010/main" val="32690869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39944999-9C02-48C5-A7F8-8F6345EAB3A0}"/>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6D22F896-40B5-4ADD-8801-0D06FADFA095}" type="slidenum">
              <a:rPr kumimoji="0" lang="en-US" sz="2800" b="0" i="0" u="none" strike="noStrike" kern="1200" cap="none" spc="0" normalizeH="0" baseline="0" noProof="0" smtClean="0">
                <a:ln>
                  <a:noFill/>
                </a:ln>
                <a:solidFill>
                  <a:prstClr val="white"/>
                </a:solidFill>
                <a:effectLst/>
                <a:uLnTx/>
                <a:uFillTx/>
                <a:latin typeface="Century Gothic"/>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55</a:t>
            </a:fld>
            <a:endParaRPr kumimoji="0" lang="en-US" sz="2800" b="0" i="0" u="none" strike="noStrike" kern="1200" cap="none" spc="0" normalizeH="0" baseline="0" noProof="0" dirty="0">
              <a:ln>
                <a:noFill/>
              </a:ln>
              <a:solidFill>
                <a:prstClr val="white"/>
              </a:solidFill>
              <a:effectLst/>
              <a:uLnTx/>
              <a:uFillTx/>
              <a:latin typeface="Century Gothic"/>
              <a:ea typeface="+mn-ea"/>
              <a:cs typeface="+mn-cs"/>
            </a:endParaRPr>
          </a:p>
        </p:txBody>
      </p:sp>
      <p:pic>
        <p:nvPicPr>
          <p:cNvPr id="5" name="Picture 4">
            <a:extLst>
              <a:ext uri="{FF2B5EF4-FFF2-40B4-BE49-F238E27FC236}">
                <a16:creationId xmlns:a16="http://schemas.microsoft.com/office/drawing/2014/main" id="{7D9D0D78-5395-4293-ABD6-D3C09BCEBA88}"/>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686972" y="2459032"/>
            <a:ext cx="10818056" cy="3801090"/>
          </a:xfrm>
          <a:prstGeom prst="rect">
            <a:avLst/>
          </a:prstGeom>
        </p:spPr>
      </p:pic>
      <p:sp>
        <p:nvSpPr>
          <p:cNvPr id="6" name="Title 1">
            <a:extLst>
              <a:ext uri="{FF2B5EF4-FFF2-40B4-BE49-F238E27FC236}">
                <a16:creationId xmlns:a16="http://schemas.microsoft.com/office/drawing/2014/main" id="{F4693B44-FAE5-4585-B492-27801537A0BF}"/>
              </a:ext>
            </a:extLst>
          </p:cNvPr>
          <p:cNvSpPr txBox="1">
            <a:spLocks/>
          </p:cNvSpPr>
          <p:nvPr/>
        </p:nvSpPr>
        <p:spPr bwMode="gray">
          <a:xfrm>
            <a:off x="983659" y="677008"/>
            <a:ext cx="9254495" cy="1239715"/>
          </a:xfrm>
          <a:prstGeom prst="rect">
            <a:avLst/>
          </a:prstGeom>
        </p:spPr>
        <p:txBody>
          <a:bodyPr vert="horz" lIns="91440" tIns="45720" rIns="91440" bIns="45720" rtlCol="0" anchor="b">
            <a:noAutofit/>
          </a:bodyPr>
          <a:lstStyle>
            <a:lvl1pPr algn="l" defTabSz="457200" rtl="0" eaLnBrk="1" latinLnBrk="0" hangingPunct="1">
              <a:spcBef>
                <a:spcPct val="0"/>
              </a:spcBef>
              <a:buNone/>
              <a:defRPr sz="2400" b="0" i="0" kern="1200">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entury Gothic"/>
                <a:ea typeface="+mj-ea"/>
                <a:cs typeface="+mj-cs"/>
              </a:rPr>
              <a:t>Providing high quality </a:t>
            </a:r>
            <a:r>
              <a:rPr kumimoji="0" lang="en-US" sz="3200" b="1" i="0" u="none" strike="noStrike" kern="1200" cap="none" spc="0" normalizeH="0" baseline="0" noProof="0" dirty="0" err="1">
                <a:ln>
                  <a:noFill/>
                </a:ln>
                <a:solidFill>
                  <a:prstClr val="white"/>
                </a:solidFill>
                <a:effectLst/>
                <a:uLnTx/>
                <a:uFillTx/>
                <a:latin typeface="Century Gothic"/>
                <a:ea typeface="+mj-ea"/>
                <a:cs typeface="+mj-cs"/>
              </a:rPr>
              <a:t>personalised</a:t>
            </a:r>
            <a:r>
              <a:rPr kumimoji="0" lang="en-US" sz="3200" b="1" i="0" u="none" strike="noStrike" kern="1200" cap="none" spc="0" normalizeH="0" baseline="0" noProof="0" dirty="0">
                <a:ln>
                  <a:noFill/>
                </a:ln>
                <a:solidFill>
                  <a:prstClr val="white"/>
                </a:solidFill>
                <a:effectLst/>
                <a:uLnTx/>
                <a:uFillTx/>
                <a:latin typeface="Century Gothic"/>
                <a:ea typeface="+mj-ea"/>
                <a:cs typeface="+mj-cs"/>
              </a:rPr>
              <a:t> </a:t>
            </a:r>
            <a:br>
              <a:rPr kumimoji="0" lang="en-US" sz="3200" b="1" i="0" u="none" strike="noStrike" kern="1200" cap="none" spc="0" normalizeH="0" baseline="0" noProof="0" dirty="0">
                <a:ln>
                  <a:noFill/>
                </a:ln>
                <a:solidFill>
                  <a:prstClr val="white"/>
                </a:solidFill>
                <a:effectLst/>
                <a:uLnTx/>
                <a:uFillTx/>
                <a:latin typeface="Century Gothic"/>
                <a:ea typeface="+mj-ea"/>
                <a:cs typeface="+mj-cs"/>
              </a:rPr>
            </a:br>
            <a:r>
              <a:rPr kumimoji="0" lang="en-US" sz="3200" b="1" i="0" u="none" strike="noStrike" kern="1200" cap="none" spc="0" normalizeH="0" baseline="0" noProof="0" dirty="0">
                <a:ln>
                  <a:noFill/>
                </a:ln>
                <a:solidFill>
                  <a:prstClr val="white"/>
                </a:solidFill>
                <a:effectLst/>
                <a:uLnTx/>
                <a:uFillTx/>
                <a:latin typeface="Century Gothic"/>
                <a:ea typeface="+mj-ea"/>
                <a:cs typeface="+mj-cs"/>
              </a:rPr>
              <a:t>teaching and learning for all</a:t>
            </a:r>
            <a:endParaRPr kumimoji="0" lang="en-AU" sz="3200" b="1" i="0" u="none" strike="noStrike" kern="1200" cap="none" spc="0" normalizeH="0" baseline="0" noProof="0" dirty="0">
              <a:ln>
                <a:noFill/>
              </a:ln>
              <a:solidFill>
                <a:prstClr val="white"/>
              </a:solidFill>
              <a:effectLst/>
              <a:uLnTx/>
              <a:uFillTx/>
              <a:latin typeface="Century Gothic"/>
              <a:ea typeface="+mj-ea"/>
              <a:cs typeface="+mj-cs"/>
            </a:endParaRPr>
          </a:p>
        </p:txBody>
      </p:sp>
      <p:pic>
        <p:nvPicPr>
          <p:cNvPr id="7" name="Picture 6">
            <a:extLst>
              <a:ext uri="{FF2B5EF4-FFF2-40B4-BE49-F238E27FC236}">
                <a16:creationId xmlns:a16="http://schemas.microsoft.com/office/drawing/2014/main" id="{2AB1BAE2-844D-40B1-9B03-E48A145FD5D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86972" y="5921533"/>
            <a:ext cx="1030133" cy="677177"/>
          </a:xfrm>
          <a:prstGeom prst="rect">
            <a:avLst/>
          </a:prstGeom>
        </p:spPr>
      </p:pic>
    </p:spTree>
    <p:extLst>
      <p:ext uri="{BB962C8B-B14F-4D97-AF65-F5344CB8AC3E}">
        <p14:creationId xmlns:p14="http://schemas.microsoft.com/office/powerpoint/2010/main" val="10038652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61159" y="1063418"/>
            <a:ext cx="8458229" cy="709865"/>
          </a:xfrm>
        </p:spPr>
        <p:txBody>
          <a:bodyPr/>
          <a:lstStyle/>
          <a:p>
            <a:pPr algn="ctr"/>
            <a:r>
              <a:rPr lang="en-AU" sz="1800" b="1" dirty="0"/>
              <a:t>Set of non negotiable expectations around what it means to be a teacher at </a:t>
            </a:r>
            <a:r>
              <a:rPr lang="en-AU" sz="1800" b="1" dirty="0">
                <a:solidFill>
                  <a:srgbClr val="FF0000"/>
                </a:solidFill>
              </a:rPr>
              <a:t>Central Yorke School </a:t>
            </a:r>
            <a:r>
              <a:rPr lang="en-AU" sz="1800" b="1" dirty="0"/>
              <a:t>in line with the high impact literacy strategies outlined by the Literacy and Numeracy First, Principals paper. </a:t>
            </a:r>
            <a:br>
              <a:rPr lang="en-AU" dirty="0"/>
            </a:br>
            <a:endParaRPr lang="en-AU" dirty="0"/>
          </a:p>
        </p:txBody>
      </p:sp>
      <p:sp>
        <p:nvSpPr>
          <p:cNvPr id="5" name="Slide Number Placeholder 4"/>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6D22F896-40B5-4ADD-8801-0D06FADFA095}" type="slidenum">
              <a:rPr kumimoji="0" lang="en-US" sz="2800" b="0" i="0" u="none" strike="noStrike" kern="1200" cap="none" spc="0" normalizeH="0" baseline="0" noProof="0" smtClean="0">
                <a:ln>
                  <a:noFill/>
                </a:ln>
                <a:solidFill>
                  <a:prstClr val="white"/>
                </a:solidFill>
                <a:effectLst/>
                <a:uLnTx/>
                <a:uFillTx/>
                <a:latin typeface="Century Gothic"/>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6</a:t>
            </a:fld>
            <a:endParaRPr kumimoji="0" lang="en-US" sz="2800" b="0" i="0" u="none" strike="noStrike" kern="1200" cap="none" spc="0" normalizeH="0" baseline="0" noProof="0" dirty="0">
              <a:ln>
                <a:noFill/>
              </a:ln>
              <a:solidFill>
                <a:prstClr val="white"/>
              </a:solidFill>
              <a:effectLst/>
              <a:uLnTx/>
              <a:uFillTx/>
              <a:latin typeface="Century Gothic"/>
              <a:ea typeface="+mn-ea"/>
              <a:cs typeface="+mn-cs"/>
            </a:endParaRPr>
          </a:p>
        </p:txBody>
      </p:sp>
      <p:pic>
        <p:nvPicPr>
          <p:cNvPr id="6" name="Picture 5"/>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16707" y="2200420"/>
            <a:ext cx="3893956" cy="3821285"/>
          </a:xfrm>
          <a:prstGeom prst="rect">
            <a:avLst/>
          </a:prstGeom>
        </p:spPr>
      </p:pic>
      <p:pic>
        <p:nvPicPr>
          <p:cNvPr id="7" name="Picture 6"/>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510663" y="2200420"/>
            <a:ext cx="7505700" cy="3992054"/>
          </a:xfrm>
          <a:prstGeom prst="rect">
            <a:avLst/>
          </a:prstGeom>
        </p:spPr>
      </p:pic>
      <p:sp>
        <p:nvSpPr>
          <p:cNvPr id="3" name="TextBox 2"/>
          <p:cNvSpPr txBox="1"/>
          <p:nvPr/>
        </p:nvSpPr>
        <p:spPr>
          <a:xfrm>
            <a:off x="1391193" y="6218009"/>
            <a:ext cx="9607731" cy="461665"/>
          </a:xfrm>
          <a:prstGeom prst="rect">
            <a:avLst/>
          </a:prstGeom>
          <a:noFill/>
          <a:ln>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200" b="0" i="0" u="none" strike="noStrike" kern="1200" cap="none" spc="0" normalizeH="0" baseline="0" noProof="0" dirty="0">
                <a:ln>
                  <a:noFill/>
                </a:ln>
                <a:solidFill>
                  <a:prstClr val="black"/>
                </a:solidFill>
                <a:effectLst/>
                <a:uLnTx/>
                <a:uFillTx/>
                <a:latin typeface="Century Gothic"/>
                <a:ea typeface="+mn-ea"/>
                <a:cs typeface="+mn-cs"/>
              </a:rPr>
              <a:t>Each sub school has a set of non negotiables which align with the high impact literacy strategies and improvement practices. The improvement practice that we target across our B-12 site is Reciprocal Reading. </a:t>
            </a:r>
          </a:p>
        </p:txBody>
      </p:sp>
    </p:spTree>
    <p:extLst>
      <p:ext uri="{BB962C8B-B14F-4D97-AF65-F5344CB8AC3E}">
        <p14:creationId xmlns:p14="http://schemas.microsoft.com/office/powerpoint/2010/main" val="421018371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46067" y="1181824"/>
            <a:ext cx="8458229" cy="709865"/>
          </a:xfrm>
        </p:spPr>
        <p:txBody>
          <a:bodyPr/>
          <a:lstStyle/>
          <a:p>
            <a:pPr marL="285750" lvl="0" indent="-285750" algn="ctr" defTabSz="914400">
              <a:spcBef>
                <a:spcPts val="0"/>
              </a:spcBef>
            </a:pPr>
            <a:r>
              <a:rPr lang="en-AU" sz="2000" b="1" dirty="0">
                <a:ea typeface="+mn-ea"/>
                <a:cs typeface="+mn-cs"/>
              </a:rPr>
              <a:t>PD Program with a clear line of sight to SIP to enact expert teaching, quality leadership and approaches to personalised learning that is responsive to achieving high quality, evidence based teaching and learning.</a:t>
            </a:r>
            <a:br>
              <a:rPr lang="en-AU" sz="2000" dirty="0">
                <a:solidFill>
                  <a:prstClr val="black"/>
                </a:solidFill>
                <a:ea typeface="+mn-ea"/>
                <a:cs typeface="+mn-cs"/>
              </a:rPr>
            </a:br>
            <a:endParaRPr lang="en-AU" sz="3600" dirty="0"/>
          </a:p>
        </p:txBody>
      </p:sp>
      <p:sp>
        <p:nvSpPr>
          <p:cNvPr id="5" name="Slide Number Placeholder 4"/>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6D22F896-40B5-4ADD-8801-0D06FADFA095}" type="slidenum">
              <a:rPr kumimoji="0" lang="en-US" sz="2800" b="0" i="0" u="none" strike="noStrike" kern="1200" cap="none" spc="0" normalizeH="0" baseline="0" noProof="0" smtClean="0">
                <a:ln>
                  <a:noFill/>
                </a:ln>
                <a:solidFill>
                  <a:prstClr val="white"/>
                </a:solidFill>
                <a:effectLst/>
                <a:uLnTx/>
                <a:uFillTx/>
                <a:latin typeface="Century Gothic"/>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7</a:t>
            </a:fld>
            <a:endParaRPr kumimoji="0" lang="en-US" sz="2800" b="0" i="0" u="none" strike="noStrike" kern="1200" cap="none" spc="0" normalizeH="0" baseline="0" noProof="0" dirty="0">
              <a:ln>
                <a:noFill/>
              </a:ln>
              <a:solidFill>
                <a:prstClr val="white"/>
              </a:solidFill>
              <a:effectLst/>
              <a:uLnTx/>
              <a:uFillTx/>
              <a:latin typeface="Century Gothic"/>
              <a:ea typeface="+mn-ea"/>
              <a:cs typeface="+mn-cs"/>
            </a:endParaRPr>
          </a:p>
        </p:txBody>
      </p:sp>
      <p:pic>
        <p:nvPicPr>
          <p:cNvPr id="6" name="Picture 5"/>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5950131" y="2499275"/>
            <a:ext cx="5911335" cy="3335138"/>
          </a:xfrm>
          <a:prstGeom prst="rect">
            <a:avLst/>
          </a:prstGeom>
        </p:spPr>
      </p:pic>
      <p:pic>
        <p:nvPicPr>
          <p:cNvPr id="8" name="Picture 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28870" y="2234864"/>
            <a:ext cx="5113268" cy="2198332"/>
          </a:xfrm>
          <a:prstGeom prst="rect">
            <a:avLst/>
          </a:prstGeom>
        </p:spPr>
      </p:pic>
      <p:pic>
        <p:nvPicPr>
          <p:cNvPr id="9" name="Picture 8"/>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08382" y="4498076"/>
            <a:ext cx="4041914" cy="2014924"/>
          </a:xfrm>
          <a:prstGeom prst="rect">
            <a:avLst/>
          </a:prstGeom>
        </p:spPr>
      </p:pic>
      <p:sp>
        <p:nvSpPr>
          <p:cNvPr id="7" name="TextBox 6"/>
          <p:cNvSpPr txBox="1"/>
          <p:nvPr/>
        </p:nvSpPr>
        <p:spPr>
          <a:xfrm>
            <a:off x="5008326" y="4656061"/>
            <a:ext cx="1057157" cy="769441"/>
          </a:xfrm>
          <a:prstGeom prst="rect">
            <a:avLst/>
          </a:prstGeom>
          <a:noFill/>
          <a:ln>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100" b="0" i="0" u="none" strike="noStrike" kern="1200" cap="none" spc="0" normalizeH="0" baseline="0" noProof="0" dirty="0">
                <a:ln>
                  <a:noFill/>
                </a:ln>
                <a:solidFill>
                  <a:prstClr val="black"/>
                </a:solidFill>
                <a:effectLst/>
                <a:uLnTx/>
                <a:uFillTx/>
                <a:latin typeface="Century Gothic"/>
                <a:ea typeface="+mn-ea"/>
                <a:cs typeface="+mn-cs"/>
              </a:rPr>
              <a:t>PD Program for both campuses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100" b="0" i="0" u="none" strike="noStrike" kern="1200" cap="none" spc="0" normalizeH="0" baseline="0" noProof="0" dirty="0">
                <a:ln>
                  <a:noFill/>
                </a:ln>
                <a:solidFill>
                  <a:prstClr val="black"/>
                </a:solidFill>
                <a:effectLst/>
                <a:uLnTx/>
                <a:uFillTx/>
                <a:latin typeface="Century Gothic"/>
                <a:ea typeface="+mn-ea"/>
                <a:cs typeface="+mn-cs"/>
              </a:rPr>
              <a:t>B-12  </a:t>
            </a:r>
          </a:p>
        </p:txBody>
      </p:sp>
      <p:cxnSp>
        <p:nvCxnSpPr>
          <p:cNvPr id="4" name="Elbow Connector 3"/>
          <p:cNvCxnSpPr/>
          <p:nvPr/>
        </p:nvCxnSpPr>
        <p:spPr>
          <a:xfrm rot="10800000" flipV="1">
            <a:off x="5008327" y="5588066"/>
            <a:ext cx="391886" cy="274320"/>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7395512" y="5945257"/>
            <a:ext cx="3533467" cy="769441"/>
          </a:xfrm>
          <a:prstGeom prst="rect">
            <a:avLst/>
          </a:prstGeom>
          <a:no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100" b="0" i="0" u="none" strike="noStrike" kern="1200" cap="none" spc="0" normalizeH="0" baseline="0" noProof="0" dirty="0">
                <a:ln>
                  <a:noFill/>
                </a:ln>
                <a:solidFill>
                  <a:prstClr val="black"/>
                </a:solidFill>
                <a:effectLst/>
                <a:uLnTx/>
                <a:uFillTx/>
                <a:latin typeface="Century Gothic"/>
                <a:ea typeface="+mn-ea"/>
                <a:cs typeface="+mn-cs"/>
              </a:rPr>
              <a:t>Improvement and Strategic Planning Tool Professional Development Strategy which provides a clear line of site in quality leadership to expert teaching. </a:t>
            </a:r>
          </a:p>
        </p:txBody>
      </p:sp>
      <p:cxnSp>
        <p:nvCxnSpPr>
          <p:cNvPr id="14" name="Elbow Connector 13"/>
          <p:cNvCxnSpPr/>
          <p:nvPr/>
        </p:nvCxnSpPr>
        <p:spPr>
          <a:xfrm rot="5400000" flipH="1" flipV="1">
            <a:off x="10982282" y="6007621"/>
            <a:ext cx="314531" cy="189803"/>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4249615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6D22F896-40B5-4ADD-8801-0D06FADFA095}" type="slidenum">
              <a:rPr kumimoji="0" lang="en-US" sz="2800" b="0" i="0" u="none" strike="noStrike" kern="1200" cap="none" spc="0" normalizeH="0" baseline="0" noProof="0" smtClean="0">
                <a:ln>
                  <a:noFill/>
                </a:ln>
                <a:solidFill>
                  <a:prstClr val="white"/>
                </a:solidFill>
                <a:effectLst/>
                <a:uLnTx/>
                <a:uFillTx/>
                <a:latin typeface="Century Gothic"/>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8</a:t>
            </a:fld>
            <a:endParaRPr kumimoji="0" lang="en-US" sz="2800" b="0" i="0" u="none" strike="noStrike" kern="1200" cap="none" spc="0" normalizeH="0" baseline="0" noProof="0" dirty="0">
              <a:ln>
                <a:noFill/>
              </a:ln>
              <a:solidFill>
                <a:prstClr val="white"/>
              </a:solidFill>
              <a:effectLst/>
              <a:uLnTx/>
              <a:uFillTx/>
              <a:latin typeface="Century Gothic"/>
              <a:ea typeface="+mn-ea"/>
              <a:cs typeface="+mn-cs"/>
            </a:endParaRPr>
          </a:p>
        </p:txBody>
      </p:sp>
      <p:pic>
        <p:nvPicPr>
          <p:cNvPr id="3" name="Picture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15805" y="2368483"/>
            <a:ext cx="8715579" cy="4249146"/>
          </a:xfrm>
          <a:prstGeom prst="rect">
            <a:avLst/>
          </a:prstGeom>
        </p:spPr>
      </p:pic>
      <p:sp>
        <p:nvSpPr>
          <p:cNvPr id="4" name="TextBox 3"/>
          <p:cNvSpPr txBox="1"/>
          <p:nvPr/>
        </p:nvSpPr>
        <p:spPr>
          <a:xfrm>
            <a:off x="860822" y="574766"/>
            <a:ext cx="9223703" cy="147732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800" b="1" i="0" u="none" strike="noStrike" kern="1200" cap="none" spc="0" normalizeH="0" baseline="0" noProof="0" dirty="0">
                <a:ln>
                  <a:noFill/>
                </a:ln>
                <a:solidFill>
                  <a:prstClr val="white"/>
                </a:solidFill>
                <a:effectLst/>
                <a:uLnTx/>
                <a:uFillTx/>
                <a:latin typeface="Calibri Light" panose="020F0302020204030204" pitchFamily="34" charset="0"/>
                <a:ea typeface="+mn-ea"/>
                <a:cs typeface="Calibri Light" panose="020F0302020204030204" pitchFamily="34" charset="0"/>
              </a:rPr>
              <a:t>Measuring evidence of impact through data is pivotal to enact expert teaching, quality leadership and personalised learning that is responsive to achieving high quality, evidence based teaching and learning.  At CYS we have a strong commitment to collecting, analysing and planning for next steps for learning and next curriculum decisions which foster personalised growth for all.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7" name="TextBox 6"/>
          <p:cNvSpPr txBox="1"/>
          <p:nvPr/>
        </p:nvSpPr>
        <p:spPr>
          <a:xfrm>
            <a:off x="9431384" y="2901612"/>
            <a:ext cx="2419874" cy="1615827"/>
          </a:xfrm>
          <a:prstGeom prst="rect">
            <a:avLst/>
          </a:prstGeom>
          <a:no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100" b="0" i="0" u="none" strike="noStrike" kern="1200" cap="none" spc="0" normalizeH="0" baseline="0" noProof="0" dirty="0">
                <a:ln>
                  <a:noFill/>
                </a:ln>
                <a:solidFill>
                  <a:prstClr val="black"/>
                </a:solidFill>
                <a:effectLst/>
                <a:uLnTx/>
                <a:uFillTx/>
                <a:latin typeface="Century Gothic"/>
                <a:ea typeface="+mn-ea"/>
                <a:cs typeface="+mn-cs"/>
              </a:rPr>
              <a:t>Outside of the “Big Data” sets of NAPLAN, PAT, Phonics Screen Check and Running Records we also have a rigorous expectation around our “Little Data” sets.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100" b="0" i="0" u="none" strike="noStrike" kern="1200" cap="none" spc="0" normalizeH="0" baseline="0" noProof="0" dirty="0">
              <a:ln>
                <a:noFill/>
              </a:ln>
              <a:solidFill>
                <a:prstClr val="black"/>
              </a:solidFill>
              <a:effectLst/>
              <a:uLnTx/>
              <a:uFillTx/>
              <a:latin typeface="Century Gothic"/>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100" b="0" i="0" u="none" strike="noStrike" kern="1200" cap="none" spc="0" normalizeH="0" baseline="0" noProof="0" dirty="0">
                <a:ln>
                  <a:noFill/>
                </a:ln>
                <a:solidFill>
                  <a:prstClr val="black"/>
                </a:solidFill>
                <a:effectLst/>
                <a:uLnTx/>
                <a:uFillTx/>
                <a:latin typeface="Century Gothic"/>
                <a:ea typeface="+mn-ea"/>
                <a:cs typeface="+mn-cs"/>
              </a:rPr>
              <a:t>To the left is an example of what this looks like within our JP context at Central Yorke School.</a:t>
            </a:r>
          </a:p>
        </p:txBody>
      </p:sp>
      <p:sp>
        <p:nvSpPr>
          <p:cNvPr id="9" name="TextBox 8"/>
          <p:cNvSpPr txBox="1"/>
          <p:nvPr/>
        </p:nvSpPr>
        <p:spPr>
          <a:xfrm>
            <a:off x="715805" y="2725264"/>
            <a:ext cx="8643732" cy="646331"/>
          </a:xfrm>
          <a:prstGeom prst="rect">
            <a:avLst/>
          </a:prstGeom>
          <a:solidFill>
            <a:srgbClr val="6699FF"/>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1" i="0" u="none" strike="noStrike" kern="1200" cap="none" spc="0" normalizeH="0" baseline="0" noProof="0" dirty="0">
              <a:ln>
                <a:noFill/>
              </a:ln>
              <a:solidFill>
                <a:prstClr val="white"/>
              </a:solidFill>
              <a:effectLst/>
              <a:uLnTx/>
              <a:uFillTx/>
              <a:latin typeface="Century Gothic"/>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800" b="1" i="0" u="none" strike="noStrike" kern="1200" cap="none" spc="0" normalizeH="0" baseline="0" noProof="0" dirty="0">
                <a:ln>
                  <a:noFill/>
                </a:ln>
                <a:solidFill>
                  <a:prstClr val="white"/>
                </a:solidFill>
                <a:effectLst/>
                <a:uLnTx/>
                <a:uFillTx/>
                <a:latin typeface="Century Gothic"/>
                <a:ea typeface="+mn-ea"/>
                <a:cs typeface="+mn-cs"/>
              </a:rPr>
              <a:t>“Little Data” sets across Junior Primary and Primary contexts at CYS</a:t>
            </a:r>
          </a:p>
        </p:txBody>
      </p:sp>
    </p:spTree>
    <p:extLst>
      <p:ext uri="{BB962C8B-B14F-4D97-AF65-F5344CB8AC3E}">
        <p14:creationId xmlns:p14="http://schemas.microsoft.com/office/powerpoint/2010/main" val="147664061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6D22F896-40B5-4ADD-8801-0D06FADFA095}" type="slidenum">
              <a:rPr kumimoji="0" lang="en-US" sz="2800" b="0" i="0" u="none" strike="noStrike" kern="1200" cap="none" spc="0" normalizeH="0" baseline="0" noProof="0" smtClean="0">
                <a:ln>
                  <a:noFill/>
                </a:ln>
                <a:solidFill>
                  <a:prstClr val="white"/>
                </a:solidFill>
                <a:effectLst/>
                <a:uLnTx/>
                <a:uFillTx/>
                <a:latin typeface="Century Gothic"/>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9</a:t>
            </a:fld>
            <a:endParaRPr kumimoji="0" lang="en-US" sz="2800" b="0" i="0" u="none" strike="noStrike" kern="1200" cap="none" spc="0" normalizeH="0" baseline="0" noProof="0" dirty="0">
              <a:ln>
                <a:noFill/>
              </a:ln>
              <a:solidFill>
                <a:prstClr val="white"/>
              </a:solidFill>
              <a:effectLst/>
              <a:uLnTx/>
              <a:uFillTx/>
              <a:latin typeface="Century Gothic"/>
              <a:ea typeface="+mn-ea"/>
              <a:cs typeface="+mn-cs"/>
            </a:endParaRPr>
          </a:p>
        </p:txBody>
      </p:sp>
      <p:pic>
        <p:nvPicPr>
          <p:cNvPr id="8" name="Picture 7"/>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97294" y="361614"/>
            <a:ext cx="9563432" cy="5444826"/>
          </a:xfrm>
          <a:prstGeom prst="rect">
            <a:avLst/>
          </a:prstGeom>
        </p:spPr>
      </p:pic>
      <p:sp>
        <p:nvSpPr>
          <p:cNvPr id="6" name="TextBox 5"/>
          <p:cNvSpPr txBox="1"/>
          <p:nvPr/>
        </p:nvSpPr>
        <p:spPr>
          <a:xfrm>
            <a:off x="597294" y="419472"/>
            <a:ext cx="9563432" cy="646331"/>
          </a:xfrm>
          <a:prstGeom prst="rect">
            <a:avLst/>
          </a:prstGeom>
          <a:solidFill>
            <a:srgbClr val="6699FF"/>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1" i="0" u="none" strike="noStrike" kern="1200" cap="none" spc="0" normalizeH="0" baseline="0" noProof="0" dirty="0">
              <a:ln>
                <a:noFill/>
              </a:ln>
              <a:solidFill>
                <a:prstClr val="white"/>
              </a:solidFill>
              <a:effectLst/>
              <a:uLnTx/>
              <a:uFillTx/>
              <a:latin typeface="Century Gothic"/>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800" b="1" i="0" u="none" strike="noStrike" kern="1200" cap="none" spc="0" normalizeH="0" baseline="0" noProof="0" dirty="0">
                <a:ln>
                  <a:noFill/>
                </a:ln>
                <a:solidFill>
                  <a:prstClr val="white"/>
                </a:solidFill>
                <a:effectLst/>
                <a:uLnTx/>
                <a:uFillTx/>
                <a:latin typeface="Century Gothic"/>
                <a:ea typeface="+mn-ea"/>
                <a:cs typeface="+mn-cs"/>
              </a:rPr>
              <a:t>“Little Data” sets across Junior Primary and Primary contexts at CYS</a:t>
            </a:r>
          </a:p>
        </p:txBody>
      </p:sp>
    </p:spTree>
    <p:extLst>
      <p:ext uri="{BB962C8B-B14F-4D97-AF65-F5344CB8AC3E}">
        <p14:creationId xmlns:p14="http://schemas.microsoft.com/office/powerpoint/2010/main" val="4126215984"/>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Boardroom">
  <a:themeElements>
    <a:clrScheme name="Custom 4">
      <a:dk1>
        <a:sysClr val="windowText" lastClr="000000"/>
      </a:dk1>
      <a:lt1>
        <a:sysClr val="window" lastClr="FFFFFF"/>
      </a:lt1>
      <a:dk2>
        <a:srgbClr val="323232"/>
      </a:dk2>
      <a:lt2>
        <a:srgbClr val="E5C243"/>
      </a:lt2>
      <a:accent1>
        <a:srgbClr val="C00000"/>
      </a:accent1>
      <a:accent2>
        <a:srgbClr val="D55816"/>
      </a:accent2>
      <a:accent3>
        <a:srgbClr val="E19825"/>
      </a:accent3>
      <a:accent4>
        <a:srgbClr val="B19C7D"/>
      </a:accent4>
      <a:accent5>
        <a:srgbClr val="7F5F52"/>
      </a:accent5>
      <a:accent6>
        <a:srgbClr val="C00000"/>
      </a:accent6>
      <a:hlink>
        <a:srgbClr val="6B9F25"/>
      </a:hlink>
      <a:folHlink>
        <a:srgbClr val="B26B02"/>
      </a:folHlink>
    </a:clrScheme>
    <a:fontScheme name="Ion Boardroom">
      <a:majorFont>
        <a:latin typeface="Century Gothic"/>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Boardroom">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8000"/>
                <a:hueMod val="124000"/>
                <a:satMod val="148000"/>
                <a:lumMod val="124000"/>
              </a:schemeClr>
            </a:gs>
            <a:gs pos="100000">
              <a:schemeClr val="phClr">
                <a:shade val="76000"/>
                <a:hueMod val="89000"/>
                <a:satMod val="164000"/>
                <a:lumMod val="56000"/>
              </a:schemeClr>
            </a:gs>
          </a:gsLst>
          <a:path path="circle">
            <a:fillToRect l="45000" t="65000" r="125000" b="100000"/>
          </a:path>
        </a:gradFill>
        <a:blipFill rotWithShape="1">
          <a:blip xmlns:r="http://schemas.openxmlformats.org/officeDocument/2006/relationships" r:embed="rId1">
            <a:duotone>
              <a:schemeClr val="phClr">
                <a:shade val="69000"/>
                <a:hueMod val="91000"/>
                <a:satMod val="164000"/>
                <a:lumMod val="74000"/>
              </a:schemeClr>
              <a:schemeClr val="phClr">
                <a:hueMod val="124000"/>
                <a:satMod val="140000"/>
                <a:lumMod val="142000"/>
              </a:schemeClr>
            </a:duotone>
          </a:blip>
          <a:stretch/>
        </a:blipFill>
      </a:bgFillStyleLst>
    </a:fmtScheme>
  </a:themeElements>
  <a:objectDefaults/>
  <a:extraClrSchemeLst/>
  <a:extLst>
    <a:ext uri="{05A4C25C-085E-4340-85A3-A5531E510DB2}">
      <thm15:themeFamily xmlns:thm15="http://schemas.microsoft.com/office/thememl/2012/main" name="Ion Boardroom" id="{FC33163D-4339-46B1-8EED-24C834239D99}" vid="{B8502691-933B-45FE-8764-BA278511EF2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1889</TotalTime>
  <Words>1844</Words>
  <Application>Microsoft Office PowerPoint</Application>
  <PresentationFormat>Widescreen</PresentationFormat>
  <Paragraphs>196</Paragraphs>
  <Slides>55</Slides>
  <Notes>4</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55</vt:i4>
      </vt:variant>
    </vt:vector>
  </HeadingPairs>
  <TitlesOfParts>
    <vt:vector size="61" baseType="lpstr">
      <vt:lpstr>Arial</vt:lpstr>
      <vt:lpstr>Calibri</vt:lpstr>
      <vt:lpstr>Calibri Light</vt:lpstr>
      <vt:lpstr>Century Gothic</vt:lpstr>
      <vt:lpstr>Wingdings 3</vt:lpstr>
      <vt:lpstr>Ion Boardroom</vt:lpstr>
      <vt:lpstr>PowerPoint Presentation</vt:lpstr>
      <vt:lpstr>PowerPoint Presentation</vt:lpstr>
      <vt:lpstr> </vt:lpstr>
      <vt:lpstr> </vt:lpstr>
      <vt:lpstr>PowerPoint Presentation</vt:lpstr>
      <vt:lpstr>Set of non negotiable expectations around what it means to be a teacher at Central Yorke School in line with the high impact literacy strategies outlined by the Literacy and Numeracy First, Principals paper.  </vt:lpstr>
      <vt:lpstr>PD Program with a clear line of sight to SIP to enact expert teaching, quality leadership and approaches to personalised learning that is responsive to achieving high quality, evidence based teaching and learning. </vt:lpstr>
      <vt:lpstr>PowerPoint Presentation</vt:lpstr>
      <vt:lpstr>PowerPoint Presentation</vt:lpstr>
      <vt:lpstr>PowerPoint Presentation</vt:lpstr>
      <vt:lpstr>PowerPoint Presentation</vt:lpstr>
      <vt:lpstr>PowerPoint Presentation</vt:lpstr>
      <vt:lpstr>Summary of skills being assessed in NAPLAN and student mapping.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Reciprocal Teaching </vt:lpstr>
      <vt:lpstr>Reciprocal Teaching Next Steps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CYS Commitment to high quality teaching and learning for all…</vt:lpstr>
      <vt:lpstr>Primary Learning Hub </vt:lpstr>
      <vt:lpstr>PowerPoint Presentation</vt:lpstr>
      <vt:lpstr>PowerPoint Presentation</vt:lpstr>
      <vt:lpstr>PowerPoint Presentation</vt:lpstr>
      <vt:lpstr>PowerPoint Presentation</vt:lpstr>
      <vt:lpstr>PowerPoint Presentation</vt:lpstr>
      <vt:lpstr>PowerPoint Presentation</vt:lpstr>
    </vt:vector>
  </TitlesOfParts>
  <Company>Department for Education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Schmidt, Chelsea (Central Yorke School)</dc:creator>
  <cp:lastModifiedBy>Tim Tuck</cp:lastModifiedBy>
  <cp:revision>15</cp:revision>
  <cp:lastPrinted>2022-11-01T05:23:12Z</cp:lastPrinted>
  <dcterms:created xsi:type="dcterms:W3CDTF">2022-10-30T22:20:54Z</dcterms:created>
  <dcterms:modified xsi:type="dcterms:W3CDTF">2022-11-01T06:06:21Z</dcterms:modified>
</cp:coreProperties>
</file>